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4"/>
  </p:sldMasterIdLst>
  <p:notesMasterIdLst>
    <p:notesMasterId r:id="rId8"/>
  </p:notesMasterIdLst>
  <p:handoutMasterIdLst>
    <p:handoutMasterId r:id="rId9"/>
  </p:handoutMasterIdLst>
  <p:sldIdLst>
    <p:sldId id="266" r:id="rId5"/>
    <p:sldId id="269" r:id="rId6"/>
    <p:sldId id="272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04496"/>
    <a:srgbClr val="267B81"/>
    <a:srgbClr val="9BEAE0"/>
    <a:srgbClr val="4259F1"/>
    <a:srgbClr val="0090C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8091" autoAdjust="0"/>
    <p:restoredTop sz="86395" autoAdjust="0"/>
  </p:normalViewPr>
  <p:slideViewPr>
    <p:cSldViewPr snapToGrid="0">
      <p:cViewPr varScale="1">
        <p:scale>
          <a:sx n="54" d="100"/>
          <a:sy n="54" d="100"/>
        </p:scale>
        <p:origin x="648" y="5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notesViewPr>
    <p:cSldViewPr snapToGrid="0">
      <p:cViewPr varScale="1">
        <p:scale>
          <a:sx n="97" d="100"/>
          <a:sy n="97" d="100"/>
        </p:scale>
        <p:origin x="3120" y="20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A5CA5E1-1849-4D6C-940D-FB636EE2D290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424828F-83E7-4654-93A7-F9C9FF939655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2984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DB358D-5213-43C1-A76C-C93F634AD388}" type="datetimeFigureOut">
              <a:rPr lang="en-US" smtClean="0"/>
              <a:t>5/21/2024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11FF14C-2C1E-4F04-9776-273B0AF8BCA0}" type="slidenum">
              <a:rPr lang="en-US" smtClean="0"/>
              <a:t>‹N°›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967759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11FF14C-2C1E-4F04-9776-273B0AF8BCA0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56972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ekop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1" y="596054"/>
            <a:ext cx="6760440" cy="344179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1851" y="4203384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189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3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566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754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5943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131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32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50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075236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8724901" y="2050473"/>
            <a:ext cx="2628900" cy="4126492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1" y="2050473"/>
            <a:ext cx="7734300" cy="4126492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280119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1_Twee object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59695"/>
            <a:ext cx="9902891" cy="108012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850964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Content Placeholder 2"/>
          <p:cNvSpPr>
            <a:spLocks noGrp="1"/>
          </p:cNvSpPr>
          <p:nvPr>
            <p:ph sz="half" idx="10"/>
          </p:nvPr>
        </p:nvSpPr>
        <p:spPr>
          <a:xfrm>
            <a:off x="5506144" y="1850964"/>
            <a:ext cx="4718315" cy="5145435"/>
          </a:xfrm>
        </p:spPr>
        <p:txBody>
          <a:bodyPr/>
          <a:lstStyle>
            <a:lvl1pPr>
              <a:defRPr sz="3733"/>
            </a:lvl1pPr>
            <a:lvl2pPr>
              <a:defRPr sz="3200"/>
            </a:lvl2pPr>
            <a:lvl3pPr>
              <a:defRPr sz="2667"/>
            </a:lvl3pPr>
            <a:lvl4pPr>
              <a:defRPr sz="2400"/>
            </a:lvl4pPr>
            <a:lvl5pPr>
              <a:defRPr sz="2400"/>
            </a:lvl5pPr>
            <a:lvl6pPr>
              <a:defRPr sz="2400"/>
            </a:lvl6pPr>
            <a:lvl7pPr>
              <a:defRPr sz="2400"/>
            </a:lvl7pPr>
            <a:lvl8pPr>
              <a:defRPr sz="2400"/>
            </a:lvl8pPr>
            <a:lvl9pPr>
              <a:defRPr sz="2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997944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angepaste indel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559089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752295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44512"/>
            <a:ext cx="10515600" cy="1325563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838200" y="2005012"/>
            <a:ext cx="10515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10612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ee objecten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44512"/>
            <a:ext cx="10515600" cy="1325563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838200" y="2005012"/>
            <a:ext cx="5181600" cy="435133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6172200" y="2005012"/>
            <a:ext cx="5181600" cy="4351339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41038177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elijkin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531813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9789" y="1847851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839789" y="2671763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/>
          </p:nvPr>
        </p:nvSpPr>
        <p:spPr>
          <a:xfrm>
            <a:off x="6172201" y="1847851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89" indent="0">
              <a:buNone/>
              <a:defRPr sz="2000" b="1"/>
            </a:lvl2pPr>
            <a:lvl3pPr marL="914377" indent="0">
              <a:buNone/>
              <a:defRPr sz="1800" b="1"/>
            </a:lvl3pPr>
            <a:lvl4pPr marL="1371566" indent="0">
              <a:buNone/>
              <a:defRPr sz="1600" b="1"/>
            </a:lvl4pPr>
            <a:lvl5pPr marL="1828754" indent="0">
              <a:buNone/>
              <a:defRPr sz="1600" b="1"/>
            </a:lvl5pPr>
            <a:lvl6pPr marL="2285943" indent="0">
              <a:buNone/>
              <a:defRPr sz="1600" b="1"/>
            </a:lvl6pPr>
            <a:lvl7pPr marL="2743131" indent="0">
              <a:buNone/>
              <a:defRPr sz="1600" b="1"/>
            </a:lvl7pPr>
            <a:lvl8pPr marL="3200320" indent="0">
              <a:buNone/>
              <a:defRPr sz="1600" b="1"/>
            </a:lvl8pPr>
            <a:lvl9pPr marL="3657509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6172201" y="2671763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234040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31380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820353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g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01132860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oud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263236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5183188" y="1863436"/>
            <a:ext cx="6172200" cy="38036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1863437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7996199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fbeelding met bijschrif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261215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5183188" y="1861415"/>
            <a:ext cx="6172200" cy="3803651"/>
          </a:xfrm>
        </p:spPr>
        <p:txBody>
          <a:bodyPr/>
          <a:lstStyle>
            <a:lvl1pPr marL="0" indent="0">
              <a:buNone/>
              <a:defRPr sz="3200"/>
            </a:lvl1pPr>
            <a:lvl2pPr marL="457189" indent="0">
              <a:buNone/>
              <a:defRPr sz="2800"/>
            </a:lvl2pPr>
            <a:lvl3pPr marL="914377" indent="0">
              <a:buNone/>
              <a:defRPr sz="2400"/>
            </a:lvl3pPr>
            <a:lvl4pPr marL="1371566" indent="0">
              <a:buNone/>
              <a:defRPr sz="2000"/>
            </a:lvl4pPr>
            <a:lvl5pPr marL="1828754" indent="0">
              <a:buNone/>
              <a:defRPr sz="2000"/>
            </a:lvl5pPr>
            <a:lvl6pPr marL="2285943" indent="0">
              <a:buNone/>
              <a:defRPr sz="2000"/>
            </a:lvl6pPr>
            <a:lvl7pPr marL="2743131" indent="0">
              <a:buNone/>
              <a:defRPr sz="2000"/>
            </a:lvl7pPr>
            <a:lvl8pPr marL="3200320" indent="0">
              <a:buNone/>
              <a:defRPr sz="2000"/>
            </a:lvl8pPr>
            <a:lvl9pPr marL="3657509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nl-NL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9788" y="1861416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189" indent="0">
              <a:buNone/>
              <a:defRPr sz="1400"/>
            </a:lvl2pPr>
            <a:lvl3pPr marL="914377" indent="0">
              <a:buNone/>
              <a:defRPr sz="1200"/>
            </a:lvl3pPr>
            <a:lvl4pPr marL="1371566" indent="0">
              <a:buNone/>
              <a:defRPr sz="1000"/>
            </a:lvl4pPr>
            <a:lvl5pPr marL="1828754" indent="0">
              <a:buNone/>
              <a:defRPr sz="1000"/>
            </a:lvl5pPr>
            <a:lvl6pPr marL="2285943" indent="0">
              <a:buNone/>
              <a:defRPr sz="1000"/>
            </a:lvl6pPr>
            <a:lvl7pPr marL="2743131" indent="0">
              <a:buNone/>
              <a:defRPr sz="1000"/>
            </a:lvl7pPr>
            <a:lvl8pPr marL="3200320" indent="0">
              <a:buNone/>
              <a:defRPr sz="1000"/>
            </a:lvl8pPr>
            <a:lvl9pPr marL="3657509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2723989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8200" y="544512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838200" y="2005012"/>
            <a:ext cx="10515600" cy="435133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2741281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l-NL" dirty="0"/>
              <a:t>Titelstijl van model bewerken</a:t>
            </a:r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l-NL" dirty="0"/>
              <a:t>Klik om de tekststijl van het model te bewerken</a:t>
            </a:r>
          </a:p>
          <a:p>
            <a:pPr lvl="1"/>
            <a:r>
              <a:rPr lang="nl-NL" dirty="0"/>
              <a:t>Tweede niveau</a:t>
            </a:r>
          </a:p>
          <a:p>
            <a:pPr lvl="2"/>
            <a:r>
              <a:rPr lang="nl-NL" dirty="0"/>
              <a:t>Derde niveau</a:t>
            </a:r>
          </a:p>
          <a:p>
            <a:pPr lvl="3"/>
            <a:r>
              <a:rPr lang="nl-NL" dirty="0"/>
              <a:t>Vierde niveau</a:t>
            </a:r>
          </a:p>
          <a:p>
            <a:pPr lvl="4"/>
            <a:r>
              <a:rPr lang="nl-NL" dirty="0"/>
              <a:t>Vijfde niveau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0E5CFA22-79E8-42D9-9853-6A5D25182745}" type="datetimeFigureOut">
              <a:rPr lang="nl-NL" smtClean="0"/>
              <a:t>21-5-2024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fld id="{78B2AF00-5CB6-4E43-BF64-7880F2BE0064}" type="slidenum">
              <a:rPr lang="nl-NL" smtClean="0"/>
              <a:t>‹N°›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545379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9" r:id="rId1"/>
    <p:sldLayoutId id="2147483698" r:id="rId2"/>
    <p:sldLayoutId id="2147483700" r:id="rId3"/>
    <p:sldLayoutId id="2147483701" r:id="rId4"/>
    <p:sldLayoutId id="2147483702" r:id="rId5"/>
    <p:sldLayoutId id="2147483703" r:id="rId6"/>
    <p:sldLayoutId id="2147483704" r:id="rId7"/>
    <p:sldLayoutId id="2147483705" r:id="rId8"/>
    <p:sldLayoutId id="2147483706" r:id="rId9"/>
    <p:sldLayoutId id="2147483707" r:id="rId10"/>
    <p:sldLayoutId id="2147483708" r:id="rId11"/>
    <p:sldLayoutId id="2147483709" r:id="rId12"/>
  </p:sldLayoutIdLst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2"/>
          </a:solidFill>
          <a:latin typeface="Arial" charset="0"/>
          <a:ea typeface="Arial" charset="0"/>
          <a:cs typeface="Arial" charset="0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Arial" charset="0"/>
          <a:ea typeface="Arial" charset="0"/>
          <a:cs typeface="Arial" charset="0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9967D18-4945-1141-ABFA-78DF43BA37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8000" dirty="0"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SME Pitches</a:t>
            </a:r>
            <a:endParaRPr lang="nl-NL" sz="8000" dirty="0"/>
          </a:p>
        </p:txBody>
      </p:sp>
      <p:sp>
        <p:nvSpPr>
          <p:cNvPr id="3" name="Tijdelijke aanduiding voor tekst 2">
            <a:extLst>
              <a:ext uri="{FF2B5EF4-FFF2-40B4-BE49-F238E27FC236}">
                <a16:creationId xmlns:a16="http://schemas.microsoft.com/office/drawing/2014/main" id="{2F8502EB-BABE-114C-9336-A12B11FC012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Subtitle explaining acronym</a:t>
            </a:r>
          </a:p>
        </p:txBody>
      </p:sp>
      <p:sp>
        <p:nvSpPr>
          <p:cNvPr id="4" name="TextBox 5">
            <a:extLst>
              <a:ext uri="{FF2B5EF4-FFF2-40B4-BE49-F238E27FC236}">
                <a16:creationId xmlns:a16="http://schemas.microsoft.com/office/drawing/2014/main" id="{20DAAA26-1DE3-9047-874A-FD0BF831694F}"/>
              </a:ext>
            </a:extLst>
          </p:cNvPr>
          <p:cNvSpPr txBox="1"/>
          <p:nvPr/>
        </p:nvSpPr>
        <p:spPr>
          <a:xfrm>
            <a:off x="7093527" y="5592419"/>
            <a:ext cx="483985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Contact person name </a:t>
            </a:r>
          </a:p>
          <a:p>
            <a:pPr algn="r"/>
            <a:r>
              <a:rPr lang="en-US" sz="2000" dirty="0" err="1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Organisation</a:t>
            </a:r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E-mail</a:t>
            </a:r>
          </a:p>
        </p:txBody>
      </p:sp>
    </p:spTree>
    <p:extLst>
      <p:ext uri="{BB962C8B-B14F-4D97-AF65-F5344CB8AC3E}">
        <p14:creationId xmlns:p14="http://schemas.microsoft.com/office/powerpoint/2010/main" val="40536189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C8545-CE55-0F49-A10B-1A54C2E2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30403"/>
            <a:ext cx="10515600" cy="1325563"/>
          </a:xfrm>
        </p:spPr>
        <p:txBody>
          <a:bodyPr/>
          <a:lstStyle/>
          <a:p>
            <a:r>
              <a:rPr lang="nl-NL" dirty="0">
                <a:solidFill>
                  <a:schemeClr val="accent2"/>
                </a:solidFill>
              </a:rPr>
              <a:t>Company at a glance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A58264A7-01A8-AB45-A42D-C7B3915B20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593273"/>
            <a:ext cx="10515600" cy="4636366"/>
          </a:xfrm>
        </p:spPr>
        <p:txBody>
          <a:bodyPr>
            <a:normAutofit fontScale="85000" lnSpcReduction="20000"/>
          </a:bodyPr>
          <a:lstStyle/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Locations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Number of employees</a:t>
            </a:r>
          </a:p>
          <a:p>
            <a:pPr lvl="1">
              <a:lnSpc>
                <a:spcPct val="150000"/>
              </a:lnSpc>
            </a:pPr>
            <a:r>
              <a:rPr lang="nl-NL" dirty="0"/>
              <a:t>Out of which how many in R&amp;I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Sales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R&amp;I expenses as a % of sales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Competences and </a:t>
            </a:r>
            <a:r>
              <a:rPr lang="nl-NL" dirty="0" err="1">
                <a:solidFill>
                  <a:schemeClr val="accent1"/>
                </a:solidFill>
              </a:rPr>
              <a:t>products</a:t>
            </a:r>
            <a:r>
              <a:rPr lang="nl-NL" dirty="0">
                <a:solidFill>
                  <a:schemeClr val="accent1"/>
                </a:solidFill>
              </a:rPr>
              <a:t> </a:t>
            </a:r>
            <a:br>
              <a:rPr lang="nl-NL" dirty="0">
                <a:solidFill>
                  <a:schemeClr val="accent1"/>
                </a:solidFill>
              </a:rPr>
            </a:br>
            <a:r>
              <a:rPr lang="nl-NL" dirty="0">
                <a:solidFill>
                  <a:schemeClr val="accent1"/>
                </a:solidFill>
              </a:rPr>
              <a:t>(technologies, target applications and markets)</a:t>
            </a:r>
          </a:p>
          <a:p>
            <a:pPr>
              <a:lnSpc>
                <a:spcPct val="150000"/>
              </a:lnSpc>
            </a:pPr>
            <a:r>
              <a:rPr lang="nl-NL" dirty="0">
                <a:solidFill>
                  <a:schemeClr val="accent1"/>
                </a:solidFill>
              </a:rPr>
              <a:t>Contact details</a:t>
            </a:r>
          </a:p>
        </p:txBody>
      </p:sp>
    </p:spTree>
    <p:extLst>
      <p:ext uri="{BB962C8B-B14F-4D97-AF65-F5344CB8AC3E}">
        <p14:creationId xmlns:p14="http://schemas.microsoft.com/office/powerpoint/2010/main" val="2776098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59C8545-CE55-0F49-A10B-1A54C2E2103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1632"/>
            <a:ext cx="10515600" cy="1325563"/>
          </a:xfrm>
        </p:spPr>
        <p:txBody>
          <a:bodyPr/>
          <a:lstStyle/>
          <a:p>
            <a:r>
              <a:rPr lang="nl-NL" dirty="0" err="1">
                <a:solidFill>
                  <a:schemeClr val="accent2"/>
                </a:solidFill>
              </a:rPr>
              <a:t>Collaboration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r>
              <a:rPr lang="nl-NL" dirty="0" err="1">
                <a:solidFill>
                  <a:schemeClr val="accent2"/>
                </a:solidFill>
              </a:rPr>
              <a:t>Experience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r>
              <a:rPr lang="nl-NL" dirty="0" err="1">
                <a:solidFill>
                  <a:schemeClr val="accent2"/>
                </a:solidFill>
              </a:rPr>
              <a:t>and</a:t>
            </a:r>
            <a:r>
              <a:rPr lang="nl-NL" dirty="0">
                <a:solidFill>
                  <a:schemeClr val="accent2"/>
                </a:solidFill>
              </a:rPr>
              <a:t> </a:t>
            </a:r>
            <a:r>
              <a:rPr lang="nl-NL" dirty="0" err="1">
                <a:solidFill>
                  <a:schemeClr val="accent2"/>
                </a:solidFill>
              </a:rPr>
              <a:t>Expectations</a:t>
            </a:r>
            <a:endParaRPr lang="nl-NL" dirty="0">
              <a:solidFill>
                <a:schemeClr val="accent2"/>
              </a:solidFill>
            </a:endParaRPr>
          </a:p>
        </p:txBody>
      </p:sp>
      <p:graphicFrame>
        <p:nvGraphicFramePr>
          <p:cNvPr id="4" name="Tabel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74005991"/>
              </p:ext>
            </p:extLst>
          </p:nvPr>
        </p:nvGraphicFramePr>
        <p:xfrm>
          <a:off x="607398" y="1877195"/>
          <a:ext cx="10244669" cy="4703226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3439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80566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834813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Collaborative project you’ve been involved in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377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e.g. Xecs, </a:t>
                      </a:r>
                      <a:r>
                        <a:rPr lang="en-GB" sz="2000" b="0" i="1" kern="1200" noProof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Eurostars</a:t>
                      </a:r>
                      <a:endParaRPr lang="en-GB" sz="2000" b="0" i="1" kern="1200" noProof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algn="l" defTabSz="914377" rtl="0" eaLnBrk="1" latinLnBrk="0" hangingPunct="1"/>
                      <a:endParaRPr lang="en-GB" sz="2000" b="0" i="1" kern="1200" noProof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34974910"/>
                  </a:ext>
                </a:extLst>
              </a:tr>
              <a:tr h="834813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Collaborative project </a:t>
                      </a:r>
                      <a:b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of interest</a:t>
                      </a:r>
                      <a:r>
                        <a:rPr lang="en-GB" sz="2000" b="1" kern="1200" baseline="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to you</a:t>
                      </a:r>
                      <a:endParaRPr lang="en-GB" sz="2000" b="1" kern="1200" noProof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e.g. Xecs, </a:t>
                      </a:r>
                      <a:r>
                        <a:rPr lang="en-GB" sz="2000" b="0" i="1" kern="1200" noProof="0" dirty="0" err="1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Eurostars</a:t>
                      </a:r>
                      <a:endParaRPr lang="en-GB" sz="2000" b="0" i="1" kern="1200" noProof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Scope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e.g.</a:t>
                      </a:r>
                      <a:r>
                        <a:rPr lang="en-GB" sz="2000" b="0" i="1" kern="1200" baseline="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</a:t>
                      </a:r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echnology</a:t>
                      </a:r>
                      <a:r>
                        <a:rPr lang="en-GB" sz="2000" b="0" i="1" kern="1200" baseline="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development, new market access, or other </a:t>
                      </a:r>
                      <a:endParaRPr lang="en-GB" sz="2000" b="0" i="1" kern="1200" noProof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Project</a:t>
                      </a:r>
                      <a:r>
                        <a:rPr lang="en-GB" sz="2000" b="1" kern="1200" baseline="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idea </a:t>
                      </a:r>
                      <a:endParaRPr lang="en-GB" sz="2000" b="1" kern="1200" noProof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optional (specify application</a:t>
                      </a:r>
                      <a:r>
                        <a:rPr lang="en-GB" sz="2000" b="0" i="1" kern="1200" baseline="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field)</a:t>
                      </a:r>
                      <a:endParaRPr lang="en-GB" sz="2000" b="0" i="1" kern="1200" noProof="0" dirty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Project impact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optional (specify the expected</a:t>
                      </a:r>
                      <a:r>
                        <a:rPr lang="en-GB" sz="2000" b="0" i="1" kern="1200" baseline="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impact of your project)</a:t>
                      </a:r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Project consortium 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we</a:t>
                      </a:r>
                      <a:r>
                        <a:rPr lang="en-GB" sz="2000" b="0" i="1" kern="1200" baseline="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are </a:t>
                      </a:r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searching for partner(s) in … application field / offering expertise in … technologies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1" i="1" kern="120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Other information (e.g.</a:t>
                      </a:r>
                      <a:r>
                        <a:rPr lang="en-GB" sz="2000" b="1" i="1" kern="1200" baseline="0" noProof="0" dirty="0">
                          <a:solidFill>
                            <a:schemeClr val="accent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project budget, duration)</a:t>
                      </a:r>
                      <a:endParaRPr lang="en-GB" sz="2000" b="1" i="1" kern="1200" noProof="0" dirty="0">
                        <a:solidFill>
                          <a:schemeClr val="accent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algn="l" defTabSz="914377" rtl="0" eaLnBrk="1" latinLnBrk="0" hangingPunct="1"/>
                      <a:r>
                        <a:rPr lang="en-GB" sz="2000" b="0" i="1" kern="1200" noProof="0" dirty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optional</a:t>
                      </a:r>
                    </a:p>
                  </a:txBody>
                  <a:tcPr marT="90000" marB="90000" anchor="ctr">
                    <a:solidFill>
                      <a:schemeClr val="accent5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1333468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hema">
  <a:themeElements>
    <a:clrScheme name="Xecs Matchmaking Event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004D7B"/>
      </a:accent1>
      <a:accent2>
        <a:srgbClr val="009166"/>
      </a:accent2>
      <a:accent3>
        <a:srgbClr val="A5A5A5"/>
      </a:accent3>
      <a:accent4>
        <a:srgbClr val="76B54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resentatie2" id="{7860748C-69F2-8044-A6AF-995E3948C8B9}" vid="{DF8772E2-C7D7-7A45-9E13-0D4A581B0BA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4147ed9d-7935-4f5e-86c6-7613f9cef939">
      <Terms xmlns="http://schemas.microsoft.com/office/infopath/2007/PartnerControls"/>
    </lcf76f155ced4ddcb4097134ff3c332f>
    <TaxCatchAll xmlns="bf0af821-6de3-47a5-a868-fda705a36c8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C0E9729BA5FAD49AC6153C0B7670ACB" ma:contentTypeVersion="18" ma:contentTypeDescription="Create a new document." ma:contentTypeScope="" ma:versionID="21fed04d4ad94ec154a9e6078e07fac1">
  <xsd:schema xmlns:xsd="http://www.w3.org/2001/XMLSchema" xmlns:xs="http://www.w3.org/2001/XMLSchema" xmlns:p="http://schemas.microsoft.com/office/2006/metadata/properties" xmlns:ns2="4147ed9d-7935-4f5e-86c6-7613f9cef939" xmlns:ns3="085535e3-8d07-45ef-992a-98483e8be4a5" xmlns:ns4="bf0af821-6de3-47a5-a868-fda705a36c8a" targetNamespace="http://schemas.microsoft.com/office/2006/metadata/properties" ma:root="true" ma:fieldsID="9aa70ca951babb86ef16c16c1c1f17b1" ns2:_="" ns3:_="" ns4:_="">
    <xsd:import namespace="4147ed9d-7935-4f5e-86c6-7613f9cef939"/>
    <xsd:import namespace="085535e3-8d07-45ef-992a-98483e8be4a5"/>
    <xsd:import namespace="bf0af821-6de3-47a5-a868-fda705a36c8a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KeyPoints" minOccurs="0"/>
                <xsd:element ref="ns2:MediaServiceKeyPoint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LengthInSeconds" minOccurs="0"/>
                <xsd:element ref="ns2:lcf76f155ced4ddcb4097134ff3c332f" minOccurs="0"/>
                <xsd:element ref="ns4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147ed9d-7935-4f5e-86c6-7613f9cef93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KeyPoints" ma:index="10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1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2" nillable="true" ma:taxonomy="true" ma:internalName="lcf76f155ced4ddcb4097134ff3c332f" ma:taxonomyFieldName="MediaServiceImageTags" ma:displayName="Image Tags" ma:readOnly="false" ma:fieldId="{5cf76f15-5ced-4ddc-b409-7134ff3c332f}" ma:taxonomyMulti="true" ma:sspId="7341197b-2e07-40fa-be2b-f2222e2e4531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5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85535e3-8d07-45ef-992a-98483e8be4a5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f0af821-6de3-47a5-a868-fda705a36c8a" elementFormDefault="qualified">
    <xsd:import namespace="http://schemas.microsoft.com/office/2006/documentManagement/types"/>
    <xsd:import namespace="http://schemas.microsoft.com/office/infopath/2007/PartnerControls"/>
    <xsd:element name="TaxCatchAll" ma:index="23" nillable="true" ma:displayName="Taxonomy Catch All Column" ma:hidden="true" ma:list="{c4fbea16-a01c-4c5c-8b3d-127a95aff8ab}" ma:internalName="TaxCatchAll" ma:showField="CatchAllData" ma:web="bf0af821-6de3-47a5-a868-fda705a36c8a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69BEDFDF-D7BA-4CD7-A0BF-11D9F63280B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75EBDA4-1ED9-42A3-8EB7-53D46A57442C}">
  <ds:schemaRefs>
    <ds:schemaRef ds:uri="http://schemas.microsoft.com/office/2006/metadata/properties"/>
    <ds:schemaRef ds:uri="http://schemas.microsoft.com/office/infopath/2007/PartnerControls"/>
    <ds:schemaRef ds:uri="4147ed9d-7935-4f5e-86c6-7613f9cef939"/>
    <ds:schemaRef ds:uri="bf0af821-6de3-47a5-a868-fda705a36c8a"/>
  </ds:schemaRefs>
</ds:datastoreItem>
</file>

<file path=customXml/itemProps3.xml><?xml version="1.0" encoding="utf-8"?>
<ds:datastoreItem xmlns:ds="http://schemas.openxmlformats.org/officeDocument/2006/customXml" ds:itemID="{DED4977E-55E2-4351-B8C1-AD420A40DDD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147ed9d-7935-4f5e-86c6-7613f9cef939"/>
    <ds:schemaRef ds:uri="085535e3-8d07-45ef-992a-98483e8be4a5"/>
    <ds:schemaRef ds:uri="bf0af821-6de3-47a5-a868-fda705a36c8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ECS_BE2020</Template>
  <TotalTime>0</TotalTime>
  <Words>152</Words>
  <Application>Microsoft Office PowerPoint</Application>
  <PresentationFormat>Grand écran</PresentationFormat>
  <Paragraphs>29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6" baseType="lpstr">
      <vt:lpstr>Arial</vt:lpstr>
      <vt:lpstr>Calibri</vt:lpstr>
      <vt:lpstr>Office-thema</vt:lpstr>
      <vt:lpstr>SME Pitches</vt:lpstr>
      <vt:lpstr>Company at a glance</vt:lpstr>
      <vt:lpstr>Collaboration Experience and Expectations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Iris Hamelink</dc:creator>
  <cp:lastModifiedBy>Vincent</cp:lastModifiedBy>
  <cp:revision>17</cp:revision>
  <dcterms:created xsi:type="dcterms:W3CDTF">2019-12-04T10:34:50Z</dcterms:created>
  <dcterms:modified xsi:type="dcterms:W3CDTF">2024-05-21T15:08:29Z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0x0101006C0E9729BA5FAD49AC6153C0B7670ACB</vt:lpwstr>
  </property>
  <property fmtid="{D5CDD505-2E9C-101B-9397-08002B2CF9AE}" pid="3" name="MediaServiceImageTags">
    <vt:lpwstr/>
  </property>
</Properties>
</file>