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handoutMasterIdLst>
    <p:handoutMasterId r:id="rId9"/>
  </p:handoutMasterIdLst>
  <p:sldIdLst>
    <p:sldId id="266" r:id="rId5"/>
    <p:sldId id="269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496"/>
    <a:srgbClr val="267B81"/>
    <a:srgbClr val="9BEAE0"/>
    <a:srgbClr val="4259F1"/>
    <a:srgbClr val="009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91" autoAdjust="0"/>
    <p:restoredTop sz="86395" autoAdjust="0"/>
  </p:normalViewPr>
  <p:slideViewPr>
    <p:cSldViewPr snapToGrid="0">
      <p:cViewPr varScale="1">
        <p:scale>
          <a:sx n="54" d="100"/>
          <a:sy n="54" d="100"/>
        </p:scale>
        <p:origin x="64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A5E1-1849-4D6C-940D-FB636EE2D29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4828F-83E7-4654-93A7-F9C9FF93965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9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B358D-5213-43C1-A76C-C93F634AD388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FF14C-2C1E-4F04-9776-273B0AF8BCA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FF14C-2C1E-4F04-9776-273B0AF8BC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9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596054"/>
            <a:ext cx="6760440" cy="344179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2033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523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1" y="2050473"/>
            <a:ext cx="2628900" cy="41264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1" y="2050473"/>
            <a:ext cx="7734300" cy="41264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0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ee object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9695"/>
            <a:ext cx="9902891" cy="108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50964"/>
            <a:ext cx="4718315" cy="514543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5506144" y="1850964"/>
            <a:ext cx="4718315" cy="514543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794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908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22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44512"/>
            <a:ext cx="10515600" cy="132556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61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4451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2005012"/>
            <a:ext cx="51816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81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531813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9" y="184785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9" y="2671763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1" y="184785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1" y="2671763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40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313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35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132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26323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1863436"/>
            <a:ext cx="6172200" cy="3803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186343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61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26121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1861415"/>
            <a:ext cx="6172200" cy="3803651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1861416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239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44512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2005012"/>
            <a:ext cx="10515600" cy="43513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12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0E5CFA22-79E8-42D9-9853-6A5D25182745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8B2AF00-5CB6-4E43-BF64-7880F2BE0064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5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Arial" charset="0"/>
          <a:ea typeface="Arial" charset="0"/>
          <a:cs typeface="Arial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67D18-4945-1141-ABFA-78DF43BA3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SME Pitches</a:t>
            </a:r>
            <a:endParaRPr lang="nl-NL" sz="80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8502EB-BABE-114C-9336-A12B11FC01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Subtitle explaining acronym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20DAAA26-1DE3-9047-874A-FD0BF831694F}"/>
              </a:ext>
            </a:extLst>
          </p:cNvPr>
          <p:cNvSpPr txBox="1"/>
          <p:nvPr/>
        </p:nvSpPr>
        <p:spPr>
          <a:xfrm>
            <a:off x="7093527" y="5592419"/>
            <a:ext cx="48398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person name </a:t>
            </a:r>
          </a:p>
          <a:p>
            <a:pPr algn="r"/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405361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C8545-CE55-0F49-A10B-1A54C2E2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403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Company at a glance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8264A7-01A8-AB45-A42D-C7B3915B2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273"/>
            <a:ext cx="10515600" cy="463636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1"/>
                </a:solidFill>
              </a:rPr>
              <a:t>Locations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1"/>
                </a:solidFill>
              </a:rPr>
              <a:t>Number of employees</a:t>
            </a:r>
          </a:p>
          <a:p>
            <a:pPr lvl="1">
              <a:lnSpc>
                <a:spcPct val="150000"/>
              </a:lnSpc>
            </a:pPr>
            <a:r>
              <a:rPr lang="nl-NL" dirty="0"/>
              <a:t>Out of which how many in R&amp;I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1"/>
                </a:solidFill>
              </a:rPr>
              <a:t>Sales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1"/>
                </a:solidFill>
              </a:rPr>
              <a:t>R&amp;I expenses as a % of sales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1"/>
                </a:solidFill>
              </a:rPr>
              <a:t>Competences and </a:t>
            </a:r>
            <a:r>
              <a:rPr lang="nl-NL" dirty="0" err="1">
                <a:solidFill>
                  <a:schemeClr val="accent1"/>
                </a:solidFill>
              </a:rPr>
              <a:t>products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dirty="0">
                <a:solidFill>
                  <a:schemeClr val="accent1"/>
                </a:solidFill>
              </a:rPr>
              <a:t>(technologies, target applications and markets)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1"/>
                </a:solidFill>
              </a:rPr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27760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C8545-CE55-0F49-A10B-1A54C2E2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1632"/>
            <a:ext cx="10515600" cy="1325563"/>
          </a:xfrm>
        </p:spPr>
        <p:txBody>
          <a:bodyPr/>
          <a:lstStyle/>
          <a:p>
            <a:r>
              <a:rPr lang="nl-NL" dirty="0" err="1">
                <a:solidFill>
                  <a:schemeClr val="accent2"/>
                </a:solidFill>
              </a:rPr>
              <a:t>Collaboration</a:t>
            </a:r>
            <a:r>
              <a:rPr lang="nl-NL" dirty="0">
                <a:solidFill>
                  <a:schemeClr val="accent2"/>
                </a:solidFill>
              </a:rPr>
              <a:t> </a:t>
            </a:r>
            <a:r>
              <a:rPr lang="nl-NL" dirty="0" err="1">
                <a:solidFill>
                  <a:schemeClr val="accent2"/>
                </a:solidFill>
              </a:rPr>
              <a:t>Experience</a:t>
            </a:r>
            <a:r>
              <a:rPr lang="nl-NL" dirty="0">
                <a:solidFill>
                  <a:schemeClr val="accent2"/>
                </a:solidFill>
              </a:rPr>
              <a:t> </a:t>
            </a:r>
            <a:r>
              <a:rPr lang="nl-NL" dirty="0" err="1">
                <a:solidFill>
                  <a:schemeClr val="accent2"/>
                </a:solidFill>
              </a:rPr>
              <a:t>and</a:t>
            </a:r>
            <a:r>
              <a:rPr lang="nl-NL" dirty="0">
                <a:solidFill>
                  <a:schemeClr val="accent2"/>
                </a:solidFill>
              </a:rPr>
              <a:t> </a:t>
            </a:r>
            <a:r>
              <a:rPr lang="nl-NL" dirty="0" err="1">
                <a:solidFill>
                  <a:schemeClr val="accent2"/>
                </a:solidFill>
              </a:rPr>
              <a:t>Expectations</a:t>
            </a:r>
            <a:endParaRPr lang="nl-NL" dirty="0">
              <a:solidFill>
                <a:schemeClr val="accent2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005991"/>
              </p:ext>
            </p:extLst>
          </p:nvPr>
        </p:nvGraphicFramePr>
        <p:xfrm>
          <a:off x="607398" y="1877195"/>
          <a:ext cx="10244669" cy="470322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39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5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4813"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Collaborative project you’ve been involved in</a:t>
                      </a: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e.g. Xecs, </a:t>
                      </a:r>
                      <a:r>
                        <a:rPr lang="en-GB" sz="2000" b="0" i="1" kern="1200" noProof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Eurostars</a:t>
                      </a:r>
                      <a:endParaRPr lang="en-GB" sz="2000" b="0" i="1" kern="1200" noProof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algn="l" defTabSz="914377" rtl="0" eaLnBrk="1" latinLnBrk="0" hangingPunct="1"/>
                      <a:endParaRPr lang="en-GB" sz="2000" b="0" i="1" kern="1200" noProof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974910"/>
                  </a:ext>
                </a:extLst>
              </a:tr>
              <a:tr h="834813"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Collaborative project </a:t>
                      </a:r>
                      <a:b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of interest</a:t>
                      </a:r>
                      <a:r>
                        <a:rPr lang="en-GB" sz="2000" b="1" kern="1200" baseline="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to you</a:t>
                      </a:r>
                      <a:endParaRPr lang="en-GB" sz="2000" b="1" kern="1200" noProof="0" dirty="0">
                        <a:solidFill>
                          <a:schemeClr val="accent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e.g. Xecs, </a:t>
                      </a:r>
                      <a:r>
                        <a:rPr lang="en-GB" sz="2000" b="0" i="1" kern="1200" noProof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Eurostars</a:t>
                      </a:r>
                      <a:endParaRPr lang="en-GB" sz="2000" b="0" i="1" kern="1200" noProof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Scope</a:t>
                      </a:r>
                    </a:p>
                  </a:txBody>
                  <a:tcPr marT="90000" marB="90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e.g.</a:t>
                      </a:r>
                      <a:r>
                        <a:rPr lang="en-GB" sz="2000" b="0" i="1" kern="1200" baseline="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</a:t>
                      </a:r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echnology</a:t>
                      </a:r>
                      <a:r>
                        <a:rPr lang="en-GB" sz="2000" b="0" i="1" kern="1200" baseline="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development, new market access, or other </a:t>
                      </a:r>
                      <a:endParaRPr lang="en-GB" sz="2000" b="0" i="1" kern="1200" noProof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90000" marB="90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Project</a:t>
                      </a:r>
                      <a:r>
                        <a:rPr lang="en-GB" sz="2000" b="1" kern="1200" baseline="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idea </a:t>
                      </a:r>
                      <a:endParaRPr lang="en-GB" sz="2000" b="1" kern="1200" noProof="0" dirty="0">
                        <a:solidFill>
                          <a:schemeClr val="accent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optional (specify application</a:t>
                      </a:r>
                      <a:r>
                        <a:rPr lang="en-GB" sz="2000" b="0" i="1" kern="1200" baseline="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field)</a:t>
                      </a:r>
                      <a:endParaRPr lang="en-GB" sz="2000" b="0" i="1" kern="1200" noProof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Project impact</a:t>
                      </a:r>
                    </a:p>
                  </a:txBody>
                  <a:tcPr marT="90000" marB="90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optional (specify the expected</a:t>
                      </a:r>
                      <a:r>
                        <a:rPr lang="en-GB" sz="2000" b="0" i="1" kern="1200" baseline="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impact of your project)</a:t>
                      </a:r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90000" marB="90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Project consortium </a:t>
                      </a: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we</a:t>
                      </a:r>
                      <a:r>
                        <a:rPr lang="en-GB" sz="2000" b="0" i="1" kern="1200" baseline="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are </a:t>
                      </a:r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searching for partner(s) in … application field / offering expertise in … technologies</a:t>
                      </a:r>
                    </a:p>
                  </a:txBody>
                  <a:tcPr marT="90000" marB="90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1" i="1" kern="120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Other information (e.g.</a:t>
                      </a:r>
                      <a:r>
                        <a:rPr lang="en-GB" sz="2000" b="1" i="1" kern="1200" baseline="0" noProof="0" dirty="0">
                          <a:solidFill>
                            <a:schemeClr val="accent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project budget, duration)</a:t>
                      </a:r>
                      <a:endParaRPr lang="en-GB" sz="2000" b="1" i="1" kern="1200" noProof="0" dirty="0">
                        <a:solidFill>
                          <a:schemeClr val="accent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90000" marB="90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77" rtl="0" eaLnBrk="1" latinLnBrk="0" hangingPunct="1"/>
                      <a:r>
                        <a:rPr lang="en-GB" sz="2000" b="0" i="1" kern="1200" noProof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optional</a:t>
                      </a:r>
                    </a:p>
                  </a:txBody>
                  <a:tcPr marT="90000" marB="90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346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Xecs Matchmaking Event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D7B"/>
      </a:accent1>
      <a:accent2>
        <a:srgbClr val="009166"/>
      </a:accent2>
      <a:accent3>
        <a:srgbClr val="A5A5A5"/>
      </a:accent3>
      <a:accent4>
        <a:srgbClr val="76B54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7860748C-69F2-8044-A6AF-995E3948C8B9}" vid="{DF8772E2-C7D7-7A45-9E13-0D4A581B0B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147ed9d-7935-4f5e-86c6-7613f9cef939">
      <Terms xmlns="http://schemas.microsoft.com/office/infopath/2007/PartnerControls"/>
    </lcf76f155ced4ddcb4097134ff3c332f>
    <TaxCatchAll xmlns="bf0af821-6de3-47a5-a868-fda705a36c8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0E9729BA5FAD49AC6153C0B7670ACB" ma:contentTypeVersion="18" ma:contentTypeDescription="Create a new document." ma:contentTypeScope="" ma:versionID="21fed04d4ad94ec154a9e6078e07fac1">
  <xsd:schema xmlns:xsd="http://www.w3.org/2001/XMLSchema" xmlns:xs="http://www.w3.org/2001/XMLSchema" xmlns:p="http://schemas.microsoft.com/office/2006/metadata/properties" xmlns:ns2="4147ed9d-7935-4f5e-86c6-7613f9cef939" xmlns:ns3="085535e3-8d07-45ef-992a-98483e8be4a5" xmlns:ns4="bf0af821-6de3-47a5-a868-fda705a36c8a" targetNamespace="http://schemas.microsoft.com/office/2006/metadata/properties" ma:root="true" ma:fieldsID="9aa70ca951babb86ef16c16c1c1f17b1" ns2:_="" ns3:_="" ns4:_="">
    <xsd:import namespace="4147ed9d-7935-4f5e-86c6-7613f9cef939"/>
    <xsd:import namespace="085535e3-8d07-45ef-992a-98483e8be4a5"/>
    <xsd:import namespace="bf0af821-6de3-47a5-a868-fda705a36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7ed9d-7935-4f5e-86c6-7613f9cef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341197b-2e07-40fa-be2b-f2222e2e45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535e3-8d07-45ef-992a-98483e8be4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af821-6de3-47a5-a868-fda705a36c8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4fbea16-a01c-4c5c-8b3d-127a95aff8ab}" ma:internalName="TaxCatchAll" ma:showField="CatchAllData" ma:web="bf0af821-6de3-47a5-a868-fda705a36c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BEDFDF-D7BA-4CD7-A0BF-11D9F63280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5EBDA4-1ED9-42A3-8EB7-53D46A57442C}">
  <ds:schemaRefs>
    <ds:schemaRef ds:uri="http://schemas.microsoft.com/office/2006/metadata/properties"/>
    <ds:schemaRef ds:uri="http://schemas.microsoft.com/office/infopath/2007/PartnerControls"/>
    <ds:schemaRef ds:uri="4147ed9d-7935-4f5e-86c6-7613f9cef939"/>
    <ds:schemaRef ds:uri="bf0af821-6de3-47a5-a868-fda705a36c8a"/>
  </ds:schemaRefs>
</ds:datastoreItem>
</file>

<file path=customXml/itemProps3.xml><?xml version="1.0" encoding="utf-8"?>
<ds:datastoreItem xmlns:ds="http://schemas.openxmlformats.org/officeDocument/2006/customXml" ds:itemID="{DED4977E-55E2-4351-B8C1-AD420A40DD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47ed9d-7935-4f5e-86c6-7613f9cef939"/>
    <ds:schemaRef ds:uri="085535e3-8d07-45ef-992a-98483e8be4a5"/>
    <ds:schemaRef ds:uri="bf0af821-6de3-47a5-a868-fda705a3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ECS_BE2020</Template>
  <TotalTime>0</TotalTime>
  <Words>152</Words>
  <Application>Microsoft Office PowerPoint</Application>
  <PresentationFormat>Grand écran</PresentationFormat>
  <Paragraphs>29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Office-thema</vt:lpstr>
      <vt:lpstr>SME Pitches</vt:lpstr>
      <vt:lpstr>Company at a glance</vt:lpstr>
      <vt:lpstr>Collaboration Experience and Expectations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Iris Hamelink</dc:creator>
  <cp:lastModifiedBy>Vincent</cp:lastModifiedBy>
  <cp:revision>17</cp:revision>
  <dcterms:created xsi:type="dcterms:W3CDTF">2019-12-04T10:34:50Z</dcterms:created>
  <dcterms:modified xsi:type="dcterms:W3CDTF">2024-05-21T15:08:29Z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0x0101006C0E9729BA5FAD49AC6153C0B7670ACB</vt:lpwstr>
  </property>
  <property fmtid="{D5CDD505-2E9C-101B-9397-08002B2CF9AE}" pid="3" name="MediaServiceImageTags">
    <vt:lpwstr/>
  </property>
</Properties>
</file>