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13"/>
  </p:notesMasterIdLst>
  <p:handoutMasterIdLst>
    <p:handoutMasterId r:id="rId14"/>
  </p:handoutMasterIdLst>
  <p:sldIdLst>
    <p:sldId id="266" r:id="rId5"/>
    <p:sldId id="261" r:id="rId6"/>
    <p:sldId id="262" r:id="rId7"/>
    <p:sldId id="263" r:id="rId8"/>
    <p:sldId id="264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496"/>
    <a:srgbClr val="267B81"/>
    <a:srgbClr val="9BEAE0"/>
    <a:srgbClr val="4259F1"/>
    <a:srgbClr val="009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7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9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A5E1-1849-4D6C-940D-FB636EE2D290}" type="datetimeFigureOut">
              <a:rPr lang="en-US" smtClean="0"/>
              <a:t>4/25/24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4828F-83E7-4654-93A7-F9C9FF9396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98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88CFE-88D5-41BA-A28A-E66CF21D1670}" type="datetimeFigureOut">
              <a:rPr lang="en-NL" smtClean="0"/>
              <a:t>4/25/24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DDB11-7F7F-4809-892A-A2F99B5F09CC}" type="slidenum">
              <a:rPr lang="en-NL" smtClean="0"/>
              <a:t>‹N°›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01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596054"/>
            <a:ext cx="6760440" cy="344179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2033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523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D42D-963D-4430-9CB1-C2EB9E840EA5}" type="datetime1">
              <a:rPr lang="nl-NL" smtClean="0"/>
              <a:t>25-04-2024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12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F86-278D-4232-851E-69A732380E6D}" type="datetime1">
              <a:rPr lang="nl-NL" smtClean="0"/>
              <a:t>25-04-2024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801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9902891" cy="1080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9909"/>
            <a:ext cx="4718315" cy="514543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5506144" y="1379909"/>
            <a:ext cx="4718315" cy="514543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794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22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8200" y="1856146"/>
            <a:ext cx="6215563" cy="1655763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accent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1AE38F3-D07D-3157-E9E7-83B1B347A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303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FCBC-BCEC-4C81-90A2-CF45B0ECC919}" type="datetime1">
              <a:rPr lang="nl-NL" smtClean="0"/>
              <a:t>25-04-2024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6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4313-480B-4FBB-8AAA-3C2E2A2D2955}" type="datetime1">
              <a:rPr lang="nl-NL" smtClean="0"/>
              <a:t>25-04-2024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81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ED32-05D4-42D5-9421-96118AFA4F3E}" type="datetime1">
              <a:rPr lang="nl-NL" smtClean="0"/>
              <a:t>25-04-2024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40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5211-8D72-4205-A2DB-0E301107765E}" type="datetime1">
              <a:rPr lang="nl-NL" smtClean="0"/>
              <a:t>25-04-2024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35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69E6-105C-4E86-ADD5-F120AC475749}" type="datetime1">
              <a:rPr lang="nl-NL" smtClean="0"/>
              <a:t>25-04-2024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132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A1C-6FF4-4D6F-A0A5-2E2D0775C980}" type="datetime1">
              <a:rPr lang="nl-NL" smtClean="0"/>
              <a:t>25-04-2024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961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43E7-60EB-4C40-BABF-7AB2E7D7A6B0}" type="datetime1">
              <a:rPr lang="nl-NL" smtClean="0"/>
              <a:t>25-04-2024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239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6ADEE9B-DE74-4E11-857E-BED2E7234136}" type="datetime1">
              <a:rPr lang="nl-NL" smtClean="0"/>
              <a:t>25-04-2024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nl-NL"/>
              <a:t>Project idea name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53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7" r:id="rId2"/>
    <p:sldLayoutId id="2147483698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Arial" charset="0"/>
          <a:ea typeface="Arial" charset="0"/>
          <a:cs typeface="Arial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67D18-4945-1141-ABFA-78DF43BA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28" y="734008"/>
            <a:ext cx="6760440" cy="314105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Project idea name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8502EB-BABE-114C-9336-A12B11FC0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28" y="4013020"/>
            <a:ext cx="10515600" cy="1500187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Subtitle explaining acronym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20DAAA26-1DE3-9047-874A-FD0BF831694F}"/>
              </a:ext>
            </a:extLst>
          </p:cNvPr>
          <p:cNvSpPr txBox="1"/>
          <p:nvPr/>
        </p:nvSpPr>
        <p:spPr>
          <a:xfrm>
            <a:off x="7093527" y="5513207"/>
            <a:ext cx="48398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person name </a:t>
            </a:r>
          </a:p>
          <a:p>
            <a:pPr algn="r"/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405361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accent1"/>
                </a:solidFill>
              </a:rPr>
              <a:t>Project </a:t>
            </a:r>
            <a:r>
              <a:rPr lang="nl-NL" dirty="0" err="1">
                <a:solidFill>
                  <a:schemeClr val="accent1"/>
                </a:solidFill>
              </a:rPr>
              <a:t>idea</a:t>
            </a:r>
            <a:r>
              <a:rPr lang="nl-NL" dirty="0">
                <a:solidFill>
                  <a:schemeClr val="accent1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accent2"/>
                </a:solidFill>
              </a:rPr>
              <a:t>Challenges and objectives</a:t>
            </a:r>
          </a:p>
          <a:p>
            <a:pPr lvl="0"/>
            <a:r>
              <a:rPr lang="en-US" sz="2400" dirty="0"/>
              <a:t>Describe the strategic vision addressed by the consortium, and the market needs that the projects intends to meet.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840B29-AE1D-41C5-B718-4735C178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Project </a:t>
            </a:r>
            <a:r>
              <a:rPr lang="nl-NL" dirty="0" err="1"/>
              <a:t>idea</a:t>
            </a:r>
            <a:r>
              <a:rPr lang="nl-NL" dirty="0"/>
              <a:t> name</a:t>
            </a:r>
          </a:p>
        </p:txBody>
      </p:sp>
    </p:spTree>
    <p:extLst>
      <p:ext uri="{BB962C8B-B14F-4D97-AF65-F5344CB8AC3E}">
        <p14:creationId xmlns:p14="http://schemas.microsoft.com/office/powerpoint/2010/main" val="344107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accent1"/>
                </a:solidFill>
              </a:rPr>
              <a:t>Project </a:t>
            </a:r>
            <a:r>
              <a:rPr lang="nl-NL" dirty="0" err="1">
                <a:solidFill>
                  <a:schemeClr val="accent1"/>
                </a:solidFill>
              </a:rPr>
              <a:t>idea</a:t>
            </a:r>
            <a:r>
              <a:rPr lang="nl-NL" dirty="0">
                <a:solidFill>
                  <a:schemeClr val="accent1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accent2"/>
                </a:solidFill>
              </a:rPr>
              <a:t>Technical goals</a:t>
            </a:r>
          </a:p>
          <a:p>
            <a:pPr lvl="0"/>
            <a:r>
              <a:rPr lang="en-US" sz="2400" dirty="0"/>
              <a:t>Explain how the project intends to overcome technological blocking points or extend state-of-the-art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5B77A-85BC-4C53-98D8-864683EE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108796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accent1"/>
                </a:solidFill>
              </a:rPr>
              <a:t>Project </a:t>
            </a:r>
            <a:r>
              <a:rPr lang="nl-NL" dirty="0" err="1">
                <a:solidFill>
                  <a:schemeClr val="accent1"/>
                </a:solidFill>
              </a:rPr>
              <a:t>idea</a:t>
            </a:r>
            <a:r>
              <a:rPr lang="nl-NL" dirty="0">
                <a:solidFill>
                  <a:schemeClr val="accent1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accent2"/>
                </a:solidFill>
              </a:rPr>
              <a:t>Economical impact (optional)</a:t>
            </a:r>
          </a:p>
          <a:p>
            <a:pPr lvl="0"/>
            <a:r>
              <a:rPr lang="en-US" sz="2400" dirty="0"/>
              <a:t>Specify the product which will be the outcome of the project, the type of value creation envisioned, and the project impact (in terms of employment, sales, patents, publications)</a:t>
            </a:r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accent2"/>
                </a:solidFill>
              </a:rPr>
              <a:t>Expected duration / budget (optional)</a:t>
            </a:r>
          </a:p>
          <a:p>
            <a:pPr lvl="0"/>
            <a:r>
              <a:rPr lang="en-US" sz="2400" dirty="0"/>
              <a:t>Duration in months and budget in k€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FBA5E1-9EEE-40DD-92DD-7666E6F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2955626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accent1"/>
                </a:solidFill>
              </a:rPr>
              <a:t>Project </a:t>
            </a:r>
            <a:r>
              <a:rPr lang="nl-NL" dirty="0" err="1">
                <a:solidFill>
                  <a:schemeClr val="accent1"/>
                </a:solidFill>
              </a:rPr>
              <a:t>idea</a:t>
            </a:r>
            <a:r>
              <a:rPr lang="nl-NL" dirty="0">
                <a:solidFill>
                  <a:schemeClr val="accent1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accent2"/>
                </a:solidFill>
              </a:rPr>
              <a:t>Partners</a:t>
            </a:r>
          </a:p>
          <a:p>
            <a:pPr lvl="0"/>
            <a:r>
              <a:rPr lang="en-US" sz="2400" dirty="0"/>
              <a:t>List known partners and/or profiles for desired partners, by category (SME, large companies, Research Institutes, other)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548B8-839F-4AD5-A676-D1E80FFA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261466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accent1"/>
                </a:solidFill>
              </a:rPr>
              <a:t>Project </a:t>
            </a:r>
            <a:r>
              <a:rPr lang="nl-NL" dirty="0" err="1">
                <a:solidFill>
                  <a:schemeClr val="accent1"/>
                </a:solidFill>
              </a:rPr>
              <a:t>idea</a:t>
            </a:r>
            <a:r>
              <a:rPr lang="nl-NL" dirty="0">
                <a:solidFill>
                  <a:schemeClr val="accent1"/>
                </a:solidFill>
              </a:rPr>
              <a:t>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Additional relevant information (if required)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DFAF6F-20A4-4CD0-A803-3F9ECD9C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36960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answer this question: “What problem are you trying to solve?”</a:t>
            </a:r>
          </a:p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discuss the market trends that are driving your innovation</a:t>
            </a:r>
          </a:p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concrete example of applications </a:t>
            </a:r>
          </a:p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yourself, not just your project. Do show your integrity, passion, and conviction</a:t>
            </a:r>
          </a:p>
          <a:p>
            <a:pPr marL="342900" indent="-342900" defTabSz="9144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 the project you are leading, its future applications and expected impacts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2F24A9-4F68-4EB8-A912-7BEFE0514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338560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Don’ts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defTabSz="914400">
              <a:lnSpc>
                <a:spcPct val="200000"/>
              </a:lnSpc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Do not show subproject or WP structures</a:t>
            </a:r>
          </a:p>
          <a:p>
            <a:pPr marL="457200" indent="-457200" defTabSz="914400">
              <a:lnSpc>
                <a:spcPct val="200000"/>
              </a:lnSpc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Do not present a series of bullet points. Tell a story instead</a:t>
            </a:r>
          </a:p>
          <a:p>
            <a:pPr marL="457200" indent="-457200" defTabSz="914400">
              <a:lnSpc>
                <a:spcPct val="200000"/>
              </a:lnSpc>
              <a:buFont typeface="+mj-lt"/>
              <a:buAutoNum type="arabicPeriod"/>
            </a:pPr>
            <a:r>
              <a:rPr lang="fr-FR" sz="2200" dirty="0">
                <a:solidFill>
                  <a:schemeClr val="bg1">
                    <a:lumMod val="50000"/>
                  </a:schemeClr>
                </a:solidFill>
              </a:rPr>
              <a:t>Capture the </a:t>
            </a:r>
            <a:r>
              <a:rPr lang="fr-FR" sz="2200" dirty="0" err="1">
                <a:solidFill>
                  <a:schemeClr val="bg1">
                    <a:lumMod val="50000"/>
                  </a:schemeClr>
                </a:solidFill>
              </a:rPr>
              <a:t>essentials</a:t>
            </a:r>
            <a:r>
              <a:rPr lang="fr-FR" sz="2200" dirty="0">
                <a:solidFill>
                  <a:schemeClr val="bg1">
                    <a:lumMod val="50000"/>
                  </a:schemeClr>
                </a:solidFill>
              </a:rPr>
              <a:t>, d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o not pitch longer than 5 minutes (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incl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Q&amp;A)</a:t>
            </a:r>
          </a:p>
          <a:p>
            <a:pPr marL="457200" indent="-457200" defTabSz="914400">
              <a:lnSpc>
                <a:spcPct val="200000"/>
              </a:lnSpc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Do not end with a generic "Q&amp;A" slide. End with your most important slide, something that you want on screen while you’re answering 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3F4B12-7DF0-4AB2-B463-02D824E6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Project idea name</a:t>
            </a:r>
          </a:p>
        </p:txBody>
      </p:sp>
    </p:spTree>
    <p:extLst>
      <p:ext uri="{BB962C8B-B14F-4D97-AF65-F5344CB8AC3E}">
        <p14:creationId xmlns:p14="http://schemas.microsoft.com/office/powerpoint/2010/main" val="100566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Xecs Matchmaking Event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D7B"/>
      </a:accent1>
      <a:accent2>
        <a:srgbClr val="009166"/>
      </a:accent2>
      <a:accent3>
        <a:srgbClr val="A5A5A5"/>
      </a:accent3>
      <a:accent4>
        <a:srgbClr val="76B54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tch Template" id="{0C7F2839-5426-4952-8BB5-F78D8E6EADBB}" vid="{81A0657B-67EE-4A6C-927C-3A7CF060C4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147ed9d-7935-4f5e-86c6-7613f9cef939">
      <Terms xmlns="http://schemas.microsoft.com/office/infopath/2007/PartnerControls"/>
    </lcf76f155ced4ddcb4097134ff3c332f>
    <TaxCatchAll xmlns="bf0af821-6de3-47a5-a868-fda705a36c8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0E9729BA5FAD49AC6153C0B7670ACB" ma:contentTypeVersion="18" ma:contentTypeDescription="Create a new document." ma:contentTypeScope="" ma:versionID="21fed04d4ad94ec154a9e6078e07fac1">
  <xsd:schema xmlns:xsd="http://www.w3.org/2001/XMLSchema" xmlns:xs="http://www.w3.org/2001/XMLSchema" xmlns:p="http://schemas.microsoft.com/office/2006/metadata/properties" xmlns:ns2="4147ed9d-7935-4f5e-86c6-7613f9cef939" xmlns:ns3="085535e3-8d07-45ef-992a-98483e8be4a5" xmlns:ns4="bf0af821-6de3-47a5-a868-fda705a36c8a" targetNamespace="http://schemas.microsoft.com/office/2006/metadata/properties" ma:root="true" ma:fieldsID="9aa70ca951babb86ef16c16c1c1f17b1" ns2:_="" ns3:_="" ns4:_="">
    <xsd:import namespace="4147ed9d-7935-4f5e-86c6-7613f9cef939"/>
    <xsd:import namespace="085535e3-8d07-45ef-992a-98483e8be4a5"/>
    <xsd:import namespace="bf0af821-6de3-47a5-a868-fda705a36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7ed9d-7935-4f5e-86c6-7613f9cef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341197b-2e07-40fa-be2b-f2222e2e45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535e3-8d07-45ef-992a-98483e8be4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af821-6de3-47a5-a868-fda705a36c8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4fbea16-a01c-4c5c-8b3d-127a95aff8ab}" ma:internalName="TaxCatchAll" ma:showField="CatchAllData" ma:web="bf0af821-6de3-47a5-a868-fda705a36c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D36657-CE91-4E6B-B95B-B7C61C1C3287}">
  <ds:schemaRefs>
    <ds:schemaRef ds:uri="http://schemas.microsoft.com/office/2006/metadata/properties"/>
    <ds:schemaRef ds:uri="http://schemas.microsoft.com/office/infopath/2007/PartnerControls"/>
    <ds:schemaRef ds:uri="4147ed9d-7935-4f5e-86c6-7613f9cef939"/>
    <ds:schemaRef ds:uri="bf0af821-6de3-47a5-a868-fda705a36c8a"/>
  </ds:schemaRefs>
</ds:datastoreItem>
</file>

<file path=customXml/itemProps2.xml><?xml version="1.0" encoding="utf-8"?>
<ds:datastoreItem xmlns:ds="http://schemas.openxmlformats.org/officeDocument/2006/customXml" ds:itemID="{8EB3CBEA-FFB6-41DF-BBE7-7BD19BBC5C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3AFB4A-AAB8-49C1-86FD-56A402F683A5}"/>
</file>

<file path=docProps/app.xml><?xml version="1.0" encoding="utf-8"?>
<Properties xmlns="http://schemas.openxmlformats.org/officeDocument/2006/extended-properties" xmlns:vt="http://schemas.openxmlformats.org/officeDocument/2006/docPropsVTypes">
  <Template>Pitch Template (4)</Template>
  <TotalTime>121</TotalTime>
  <Words>301</Words>
  <Application>Microsoft Macintosh PowerPoint</Application>
  <PresentationFormat>Grand écran</PresentationFormat>
  <Paragraphs>40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Project idea name</vt:lpstr>
      <vt:lpstr>Project idea name</vt:lpstr>
      <vt:lpstr>Project idea name</vt:lpstr>
      <vt:lpstr>Project idea name</vt:lpstr>
      <vt:lpstr>Project idea name</vt:lpstr>
      <vt:lpstr>Project idea name</vt:lpstr>
      <vt:lpstr>Do’s</vt:lpstr>
      <vt:lpstr>Don’ts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idea name</dc:title>
  <dc:creator>Oksana Demorat</dc:creator>
  <cp:lastModifiedBy>Eliott GAUTHIER</cp:lastModifiedBy>
  <cp:revision>6</cp:revision>
  <dcterms:created xsi:type="dcterms:W3CDTF">2023-12-21T13:30:06Z</dcterms:created>
  <dcterms:modified xsi:type="dcterms:W3CDTF">2024-04-25T11:12:14Z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0x0101006C0E9729BA5FAD49AC6153C0B7670ACB</vt:lpwstr>
  </property>
</Properties>
</file>