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Lst>
  <p:sldSz cx="30279975" cy="428085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14CABB-7371-7571-B955-2A9648A2CCF2}" name="Oksana Demorat" initials="OD" userId="Oksana Demorat"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rianne Touw" initials="AT" lastIdx="1" clrIdx="0">
    <p:extLst>
      <p:ext uri="{19B8F6BF-5375-455C-9EA6-DF929625EA0E}">
        <p15:presenceInfo xmlns:p15="http://schemas.microsoft.com/office/powerpoint/2012/main" userId="S-1-5-21-2520913927-2067535892-1199751344-11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50" autoAdjust="0"/>
    <p:restoredTop sz="94660"/>
  </p:normalViewPr>
  <p:slideViewPr>
    <p:cSldViewPr snapToGrid="0">
      <p:cViewPr varScale="1">
        <p:scale>
          <a:sx n="20" d="100"/>
          <a:sy n="20" d="100"/>
        </p:scale>
        <p:origin x="2680" y="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7005935"/>
            <a:ext cx="25737979" cy="14903709"/>
          </a:xfrm>
        </p:spPr>
        <p:txBody>
          <a:bodyPr anchor="b"/>
          <a:lstStyle>
            <a:lvl1pPr algn="ctr">
              <a:defRPr sz="19869"/>
            </a:lvl1pPr>
          </a:lstStyle>
          <a:p>
            <a:r>
              <a:rPr lang="nl-NL"/>
              <a:t>Klik om stijl te bewerken</a:t>
            </a:r>
            <a:endParaRPr lang="en-US" dirty="0"/>
          </a:p>
        </p:txBody>
      </p:sp>
      <p:sp>
        <p:nvSpPr>
          <p:cNvPr id="3" name="Subtitle 2"/>
          <p:cNvSpPr>
            <a:spLocks noGrp="1"/>
          </p:cNvSpPr>
          <p:nvPr>
            <p:ph type="subTitle" idx="1"/>
          </p:nvPr>
        </p:nvSpPr>
        <p:spPr>
          <a:xfrm>
            <a:off x="3784997" y="22484388"/>
            <a:ext cx="22709981" cy="10335481"/>
          </a:xfrm>
        </p:spPr>
        <p:txBody>
          <a:bodyPr/>
          <a:lstStyle>
            <a:lvl1pPr marL="0" indent="0" algn="ctr">
              <a:buNone/>
              <a:defRPr sz="7948"/>
            </a:lvl1pPr>
            <a:lvl2pPr marL="1514018" indent="0" algn="ctr">
              <a:buNone/>
              <a:defRPr sz="6623"/>
            </a:lvl2pPr>
            <a:lvl3pPr marL="3028036" indent="0" algn="ctr">
              <a:buNone/>
              <a:defRPr sz="5961"/>
            </a:lvl3pPr>
            <a:lvl4pPr marL="4542053" indent="0" algn="ctr">
              <a:buNone/>
              <a:defRPr sz="5298"/>
            </a:lvl4pPr>
            <a:lvl5pPr marL="6056071" indent="0" algn="ctr">
              <a:buNone/>
              <a:defRPr sz="5298"/>
            </a:lvl5pPr>
            <a:lvl6pPr marL="7570089" indent="0" algn="ctr">
              <a:buNone/>
              <a:defRPr sz="5298"/>
            </a:lvl6pPr>
            <a:lvl7pPr marL="9084107" indent="0" algn="ctr">
              <a:buNone/>
              <a:defRPr sz="5298"/>
            </a:lvl7pPr>
            <a:lvl8pPr marL="10598125" indent="0" algn="ctr">
              <a:buNone/>
              <a:defRPr sz="5298"/>
            </a:lvl8pPr>
            <a:lvl9pPr marL="12112142" indent="0" algn="ctr">
              <a:buNone/>
              <a:defRPr sz="5298"/>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E8E3E43A-6582-41CE-81BC-672E6BD51C8E}" type="datetimeFigureOut">
              <a:rPr lang="en-GB" smtClean="0"/>
              <a:t>25/04/2024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3125E-5162-427A-A68F-E6BF01F0BEA3}" type="slidenum">
              <a:rPr lang="en-GB" smtClean="0"/>
              <a:t>‹N°›</a:t>
            </a:fld>
            <a:endParaRPr lang="en-GB"/>
          </a:p>
        </p:txBody>
      </p:sp>
    </p:spTree>
    <p:extLst>
      <p:ext uri="{BB962C8B-B14F-4D97-AF65-F5344CB8AC3E}">
        <p14:creationId xmlns:p14="http://schemas.microsoft.com/office/powerpoint/2010/main" val="2585743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8E3E43A-6582-41CE-81BC-672E6BD51C8E}" type="datetimeFigureOut">
              <a:rPr lang="en-GB" smtClean="0"/>
              <a:t>25/04/2024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3125E-5162-427A-A68F-E6BF01F0BEA3}" type="slidenum">
              <a:rPr lang="en-GB" smtClean="0"/>
              <a:t>‹N°›</a:t>
            </a:fld>
            <a:endParaRPr lang="en-GB"/>
          </a:p>
        </p:txBody>
      </p:sp>
    </p:spTree>
    <p:extLst>
      <p:ext uri="{BB962C8B-B14F-4D97-AF65-F5344CB8AC3E}">
        <p14:creationId xmlns:p14="http://schemas.microsoft.com/office/powerpoint/2010/main" val="399431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9109" y="2279158"/>
            <a:ext cx="6529120" cy="36278246"/>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081750" y="2279158"/>
            <a:ext cx="19208859" cy="36278246"/>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8E3E43A-6582-41CE-81BC-672E6BD51C8E}" type="datetimeFigureOut">
              <a:rPr lang="en-GB" smtClean="0"/>
              <a:t>25/04/2024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3125E-5162-427A-A68F-E6BF01F0BEA3}" type="slidenum">
              <a:rPr lang="en-GB" smtClean="0"/>
              <a:t>‹N°›</a:t>
            </a:fld>
            <a:endParaRPr lang="en-GB"/>
          </a:p>
        </p:txBody>
      </p:sp>
    </p:spTree>
    <p:extLst>
      <p:ext uri="{BB962C8B-B14F-4D97-AF65-F5344CB8AC3E}">
        <p14:creationId xmlns:p14="http://schemas.microsoft.com/office/powerpoint/2010/main" val="1644883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8E3E43A-6582-41CE-81BC-672E6BD51C8E}" type="datetimeFigureOut">
              <a:rPr lang="en-GB" smtClean="0"/>
              <a:t>25/04/2024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3125E-5162-427A-A68F-E6BF01F0BEA3}" type="slidenum">
              <a:rPr lang="en-GB" smtClean="0"/>
              <a:t>‹N°›</a:t>
            </a:fld>
            <a:endParaRPr lang="en-GB"/>
          </a:p>
        </p:txBody>
      </p:sp>
    </p:spTree>
    <p:extLst>
      <p:ext uri="{BB962C8B-B14F-4D97-AF65-F5344CB8AC3E}">
        <p14:creationId xmlns:p14="http://schemas.microsoft.com/office/powerpoint/2010/main" val="253860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065979" y="10672416"/>
            <a:ext cx="26116478" cy="17807154"/>
          </a:xfrm>
        </p:spPr>
        <p:txBody>
          <a:bodyPr anchor="b"/>
          <a:lstStyle>
            <a:lvl1pPr>
              <a:defRPr sz="19869"/>
            </a:lvl1pPr>
          </a:lstStyle>
          <a:p>
            <a:r>
              <a:rPr lang="nl-NL"/>
              <a:t>Klik om stijl te bewerken</a:t>
            </a:r>
            <a:endParaRPr lang="en-US" dirty="0"/>
          </a:p>
        </p:txBody>
      </p:sp>
      <p:sp>
        <p:nvSpPr>
          <p:cNvPr id="3" name="Text Placeholder 2"/>
          <p:cNvSpPr>
            <a:spLocks noGrp="1"/>
          </p:cNvSpPr>
          <p:nvPr>
            <p:ph type="body" idx="1"/>
          </p:nvPr>
        </p:nvSpPr>
        <p:spPr>
          <a:xfrm>
            <a:off x="2065979" y="28648032"/>
            <a:ext cx="26116478" cy="9364362"/>
          </a:xfrm>
        </p:spPr>
        <p:txBody>
          <a:bodyPr/>
          <a:lstStyle>
            <a:lvl1pPr marL="0" indent="0">
              <a:buNone/>
              <a:defRPr sz="7948">
                <a:solidFill>
                  <a:schemeClr val="tx1"/>
                </a:solidFill>
              </a:defRPr>
            </a:lvl1pPr>
            <a:lvl2pPr marL="1514018" indent="0">
              <a:buNone/>
              <a:defRPr sz="6623">
                <a:solidFill>
                  <a:schemeClr val="tx1">
                    <a:tint val="75000"/>
                  </a:schemeClr>
                </a:solidFill>
              </a:defRPr>
            </a:lvl2pPr>
            <a:lvl3pPr marL="3028036" indent="0">
              <a:buNone/>
              <a:defRPr sz="5961">
                <a:solidFill>
                  <a:schemeClr val="tx1">
                    <a:tint val="75000"/>
                  </a:schemeClr>
                </a:solidFill>
              </a:defRPr>
            </a:lvl3pPr>
            <a:lvl4pPr marL="4542053" indent="0">
              <a:buNone/>
              <a:defRPr sz="5298">
                <a:solidFill>
                  <a:schemeClr val="tx1">
                    <a:tint val="75000"/>
                  </a:schemeClr>
                </a:solidFill>
              </a:defRPr>
            </a:lvl4pPr>
            <a:lvl5pPr marL="6056071" indent="0">
              <a:buNone/>
              <a:defRPr sz="5298">
                <a:solidFill>
                  <a:schemeClr val="tx1">
                    <a:tint val="75000"/>
                  </a:schemeClr>
                </a:solidFill>
              </a:defRPr>
            </a:lvl5pPr>
            <a:lvl6pPr marL="7570089" indent="0">
              <a:buNone/>
              <a:defRPr sz="5298">
                <a:solidFill>
                  <a:schemeClr val="tx1">
                    <a:tint val="75000"/>
                  </a:schemeClr>
                </a:solidFill>
              </a:defRPr>
            </a:lvl6pPr>
            <a:lvl7pPr marL="9084107" indent="0">
              <a:buNone/>
              <a:defRPr sz="5298">
                <a:solidFill>
                  <a:schemeClr val="tx1">
                    <a:tint val="75000"/>
                  </a:schemeClr>
                </a:solidFill>
              </a:defRPr>
            </a:lvl7pPr>
            <a:lvl8pPr marL="10598125" indent="0">
              <a:buNone/>
              <a:defRPr sz="5298">
                <a:solidFill>
                  <a:schemeClr val="tx1">
                    <a:tint val="75000"/>
                  </a:schemeClr>
                </a:solidFill>
              </a:defRPr>
            </a:lvl8pPr>
            <a:lvl9pPr marL="12112142" indent="0">
              <a:buNone/>
              <a:defRPr sz="5298">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E8E3E43A-6582-41CE-81BC-672E6BD51C8E}" type="datetimeFigureOut">
              <a:rPr lang="en-GB" smtClean="0"/>
              <a:t>25/04/2024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3125E-5162-427A-A68F-E6BF01F0BEA3}" type="slidenum">
              <a:rPr lang="en-GB" smtClean="0"/>
              <a:t>‹N°›</a:t>
            </a:fld>
            <a:endParaRPr lang="en-GB"/>
          </a:p>
        </p:txBody>
      </p:sp>
    </p:spTree>
    <p:extLst>
      <p:ext uri="{BB962C8B-B14F-4D97-AF65-F5344CB8AC3E}">
        <p14:creationId xmlns:p14="http://schemas.microsoft.com/office/powerpoint/2010/main" val="268410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2081748" y="11395788"/>
            <a:ext cx="12868989" cy="271616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15329238" y="11395788"/>
            <a:ext cx="12868989" cy="271616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8E3E43A-6582-41CE-81BC-672E6BD51C8E}" type="datetimeFigureOut">
              <a:rPr lang="en-GB" smtClean="0"/>
              <a:t>25/04/2024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23125E-5162-427A-A68F-E6BF01F0BEA3}" type="slidenum">
              <a:rPr lang="en-GB" smtClean="0"/>
              <a:t>‹N°›</a:t>
            </a:fld>
            <a:endParaRPr lang="en-GB"/>
          </a:p>
        </p:txBody>
      </p:sp>
    </p:spTree>
    <p:extLst>
      <p:ext uri="{BB962C8B-B14F-4D97-AF65-F5344CB8AC3E}">
        <p14:creationId xmlns:p14="http://schemas.microsoft.com/office/powerpoint/2010/main" val="1199293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2085692" y="2279167"/>
            <a:ext cx="26116478" cy="8274336"/>
          </a:xfrm>
        </p:spPr>
        <p:txBody>
          <a:bodyPr/>
          <a:lstStyle/>
          <a:p>
            <a:r>
              <a:rPr lang="nl-NL"/>
              <a:t>Klik om stijl te bewerken</a:t>
            </a:r>
            <a:endParaRPr lang="en-US" dirty="0"/>
          </a:p>
        </p:txBody>
      </p:sp>
      <p:sp>
        <p:nvSpPr>
          <p:cNvPr id="3" name="Text Placeholder 2"/>
          <p:cNvSpPr>
            <a:spLocks noGrp="1"/>
          </p:cNvSpPr>
          <p:nvPr>
            <p:ph type="body" idx="1"/>
          </p:nvPr>
        </p:nvSpPr>
        <p:spPr>
          <a:xfrm>
            <a:off x="2085695" y="10494037"/>
            <a:ext cx="12809847" cy="5142966"/>
          </a:xfrm>
        </p:spPr>
        <p:txBody>
          <a:bodyPr anchor="b"/>
          <a:lstStyle>
            <a:lvl1pPr marL="0" indent="0">
              <a:buNone/>
              <a:defRPr sz="7948" b="1"/>
            </a:lvl1pPr>
            <a:lvl2pPr marL="1514018" indent="0">
              <a:buNone/>
              <a:defRPr sz="6623" b="1"/>
            </a:lvl2pPr>
            <a:lvl3pPr marL="3028036" indent="0">
              <a:buNone/>
              <a:defRPr sz="5961" b="1"/>
            </a:lvl3pPr>
            <a:lvl4pPr marL="4542053" indent="0">
              <a:buNone/>
              <a:defRPr sz="5298" b="1"/>
            </a:lvl4pPr>
            <a:lvl5pPr marL="6056071" indent="0">
              <a:buNone/>
              <a:defRPr sz="5298" b="1"/>
            </a:lvl5pPr>
            <a:lvl6pPr marL="7570089" indent="0">
              <a:buNone/>
              <a:defRPr sz="5298" b="1"/>
            </a:lvl6pPr>
            <a:lvl7pPr marL="9084107" indent="0">
              <a:buNone/>
              <a:defRPr sz="5298" b="1"/>
            </a:lvl7pPr>
            <a:lvl8pPr marL="10598125" indent="0">
              <a:buNone/>
              <a:defRPr sz="5298" b="1"/>
            </a:lvl8pPr>
            <a:lvl9pPr marL="12112142" indent="0">
              <a:buNone/>
              <a:defRPr sz="5298" b="1"/>
            </a:lvl9pPr>
          </a:lstStyle>
          <a:p>
            <a:pPr lvl="0"/>
            <a:r>
              <a:rPr lang="nl-NL"/>
              <a:t>Tekststijl van het model bewerken</a:t>
            </a:r>
          </a:p>
        </p:txBody>
      </p:sp>
      <p:sp>
        <p:nvSpPr>
          <p:cNvPr id="4" name="Content Placeholder 3"/>
          <p:cNvSpPr>
            <a:spLocks noGrp="1"/>
          </p:cNvSpPr>
          <p:nvPr>
            <p:ph sz="half" idx="2"/>
          </p:nvPr>
        </p:nvSpPr>
        <p:spPr>
          <a:xfrm>
            <a:off x="2085695" y="15637003"/>
            <a:ext cx="12809847" cy="2299967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15329239" y="10494037"/>
            <a:ext cx="12872933" cy="5142966"/>
          </a:xfrm>
        </p:spPr>
        <p:txBody>
          <a:bodyPr anchor="b"/>
          <a:lstStyle>
            <a:lvl1pPr marL="0" indent="0">
              <a:buNone/>
              <a:defRPr sz="7948" b="1"/>
            </a:lvl1pPr>
            <a:lvl2pPr marL="1514018" indent="0">
              <a:buNone/>
              <a:defRPr sz="6623" b="1"/>
            </a:lvl2pPr>
            <a:lvl3pPr marL="3028036" indent="0">
              <a:buNone/>
              <a:defRPr sz="5961" b="1"/>
            </a:lvl3pPr>
            <a:lvl4pPr marL="4542053" indent="0">
              <a:buNone/>
              <a:defRPr sz="5298" b="1"/>
            </a:lvl4pPr>
            <a:lvl5pPr marL="6056071" indent="0">
              <a:buNone/>
              <a:defRPr sz="5298" b="1"/>
            </a:lvl5pPr>
            <a:lvl6pPr marL="7570089" indent="0">
              <a:buNone/>
              <a:defRPr sz="5298" b="1"/>
            </a:lvl6pPr>
            <a:lvl7pPr marL="9084107" indent="0">
              <a:buNone/>
              <a:defRPr sz="5298" b="1"/>
            </a:lvl7pPr>
            <a:lvl8pPr marL="10598125" indent="0">
              <a:buNone/>
              <a:defRPr sz="5298" b="1"/>
            </a:lvl8pPr>
            <a:lvl9pPr marL="12112142" indent="0">
              <a:buNone/>
              <a:defRPr sz="5298" b="1"/>
            </a:lvl9pPr>
          </a:lstStyle>
          <a:p>
            <a:pPr lvl="0"/>
            <a:r>
              <a:rPr lang="nl-NL"/>
              <a:t>Tekststijl van het model bewerken</a:t>
            </a:r>
          </a:p>
        </p:txBody>
      </p:sp>
      <p:sp>
        <p:nvSpPr>
          <p:cNvPr id="6" name="Content Placeholder 5"/>
          <p:cNvSpPr>
            <a:spLocks noGrp="1"/>
          </p:cNvSpPr>
          <p:nvPr>
            <p:ph sz="quarter" idx="4"/>
          </p:nvPr>
        </p:nvSpPr>
        <p:spPr>
          <a:xfrm>
            <a:off x="15329239" y="15637003"/>
            <a:ext cx="12872933" cy="2299967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8E3E43A-6582-41CE-81BC-672E6BD51C8E}" type="datetimeFigureOut">
              <a:rPr lang="en-GB" smtClean="0"/>
              <a:t>25/04/2024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23125E-5162-427A-A68F-E6BF01F0BEA3}" type="slidenum">
              <a:rPr lang="en-GB" smtClean="0"/>
              <a:t>‹N°›</a:t>
            </a:fld>
            <a:endParaRPr lang="en-GB"/>
          </a:p>
        </p:txBody>
      </p:sp>
    </p:spTree>
    <p:extLst>
      <p:ext uri="{BB962C8B-B14F-4D97-AF65-F5344CB8AC3E}">
        <p14:creationId xmlns:p14="http://schemas.microsoft.com/office/powerpoint/2010/main" val="1276410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8E3E43A-6582-41CE-81BC-672E6BD51C8E}" type="datetimeFigureOut">
              <a:rPr lang="en-GB" smtClean="0"/>
              <a:t>25/04/2024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23125E-5162-427A-A68F-E6BF01F0BEA3}" type="slidenum">
              <a:rPr lang="en-GB" smtClean="0"/>
              <a:t>‹N°›</a:t>
            </a:fld>
            <a:endParaRPr lang="en-GB"/>
          </a:p>
        </p:txBody>
      </p:sp>
    </p:spTree>
    <p:extLst>
      <p:ext uri="{BB962C8B-B14F-4D97-AF65-F5344CB8AC3E}">
        <p14:creationId xmlns:p14="http://schemas.microsoft.com/office/powerpoint/2010/main" val="198519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3E43A-6582-41CE-81BC-672E6BD51C8E}" type="datetimeFigureOut">
              <a:rPr lang="en-GB" smtClean="0"/>
              <a:t>25/04/2024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23125E-5162-427A-A68F-E6BF01F0BEA3}" type="slidenum">
              <a:rPr lang="en-GB" smtClean="0"/>
              <a:t>‹N°›</a:t>
            </a:fld>
            <a:endParaRPr lang="en-GB"/>
          </a:p>
        </p:txBody>
      </p:sp>
    </p:spTree>
    <p:extLst>
      <p:ext uri="{BB962C8B-B14F-4D97-AF65-F5344CB8AC3E}">
        <p14:creationId xmlns:p14="http://schemas.microsoft.com/office/powerpoint/2010/main" val="1062076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085692" y="2853902"/>
            <a:ext cx="9766080" cy="9988656"/>
          </a:xfrm>
        </p:spPr>
        <p:txBody>
          <a:bodyPr anchor="b"/>
          <a:lstStyle>
            <a:lvl1pPr>
              <a:defRPr sz="10597"/>
            </a:lvl1pPr>
          </a:lstStyle>
          <a:p>
            <a:r>
              <a:rPr lang="nl-NL"/>
              <a:t>Klik om stijl te bewerken</a:t>
            </a:r>
            <a:endParaRPr lang="en-US" dirty="0"/>
          </a:p>
        </p:txBody>
      </p:sp>
      <p:sp>
        <p:nvSpPr>
          <p:cNvPr id="3" name="Content Placeholder 2"/>
          <p:cNvSpPr>
            <a:spLocks noGrp="1"/>
          </p:cNvSpPr>
          <p:nvPr>
            <p:ph idx="1"/>
          </p:nvPr>
        </p:nvSpPr>
        <p:spPr>
          <a:xfrm>
            <a:off x="12872933" y="6163644"/>
            <a:ext cx="15329237" cy="30421799"/>
          </a:xfrm>
        </p:spPr>
        <p:txBody>
          <a:bodyPr/>
          <a:lstStyle>
            <a:lvl1pPr>
              <a:defRPr sz="10597"/>
            </a:lvl1pPr>
            <a:lvl2pPr>
              <a:defRPr sz="9272"/>
            </a:lvl2pPr>
            <a:lvl3pPr>
              <a:defRPr sz="7948"/>
            </a:lvl3pPr>
            <a:lvl4pPr>
              <a:defRPr sz="6623"/>
            </a:lvl4pPr>
            <a:lvl5pPr>
              <a:defRPr sz="6623"/>
            </a:lvl5pPr>
            <a:lvl6pPr>
              <a:defRPr sz="6623"/>
            </a:lvl6pPr>
            <a:lvl7pPr>
              <a:defRPr sz="6623"/>
            </a:lvl7pPr>
            <a:lvl8pPr>
              <a:defRPr sz="6623"/>
            </a:lvl8pPr>
            <a:lvl9pPr>
              <a:defRPr sz="6623"/>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085692" y="12842558"/>
            <a:ext cx="9766080" cy="23792426"/>
          </a:xfrm>
        </p:spPr>
        <p:txBody>
          <a:bodyPr/>
          <a:lstStyle>
            <a:lvl1pPr marL="0" indent="0">
              <a:buNone/>
              <a:defRPr sz="5298"/>
            </a:lvl1pPr>
            <a:lvl2pPr marL="1514018" indent="0">
              <a:buNone/>
              <a:defRPr sz="4636"/>
            </a:lvl2pPr>
            <a:lvl3pPr marL="3028036" indent="0">
              <a:buNone/>
              <a:defRPr sz="3974"/>
            </a:lvl3pPr>
            <a:lvl4pPr marL="4542053" indent="0">
              <a:buNone/>
              <a:defRPr sz="3312"/>
            </a:lvl4pPr>
            <a:lvl5pPr marL="6056071" indent="0">
              <a:buNone/>
              <a:defRPr sz="3312"/>
            </a:lvl5pPr>
            <a:lvl6pPr marL="7570089" indent="0">
              <a:buNone/>
              <a:defRPr sz="3312"/>
            </a:lvl6pPr>
            <a:lvl7pPr marL="9084107" indent="0">
              <a:buNone/>
              <a:defRPr sz="3312"/>
            </a:lvl7pPr>
            <a:lvl8pPr marL="10598125" indent="0">
              <a:buNone/>
              <a:defRPr sz="3312"/>
            </a:lvl8pPr>
            <a:lvl9pPr marL="12112142" indent="0">
              <a:buNone/>
              <a:defRPr sz="3312"/>
            </a:lvl9pPr>
          </a:lstStyle>
          <a:p>
            <a:pPr lvl="0"/>
            <a:r>
              <a:rPr lang="nl-NL"/>
              <a:t>Tekststijl van het model bewerken</a:t>
            </a:r>
          </a:p>
        </p:txBody>
      </p:sp>
      <p:sp>
        <p:nvSpPr>
          <p:cNvPr id="5" name="Date Placeholder 4"/>
          <p:cNvSpPr>
            <a:spLocks noGrp="1"/>
          </p:cNvSpPr>
          <p:nvPr>
            <p:ph type="dt" sz="half" idx="10"/>
          </p:nvPr>
        </p:nvSpPr>
        <p:spPr/>
        <p:txBody>
          <a:bodyPr/>
          <a:lstStyle/>
          <a:p>
            <a:fld id="{E8E3E43A-6582-41CE-81BC-672E6BD51C8E}" type="datetimeFigureOut">
              <a:rPr lang="en-GB" smtClean="0"/>
              <a:t>25/04/2024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23125E-5162-427A-A68F-E6BF01F0BEA3}" type="slidenum">
              <a:rPr lang="en-GB" smtClean="0"/>
              <a:t>‹N°›</a:t>
            </a:fld>
            <a:endParaRPr lang="en-GB"/>
          </a:p>
        </p:txBody>
      </p:sp>
    </p:spTree>
    <p:extLst>
      <p:ext uri="{BB962C8B-B14F-4D97-AF65-F5344CB8AC3E}">
        <p14:creationId xmlns:p14="http://schemas.microsoft.com/office/powerpoint/2010/main" val="353199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085692" y="2853902"/>
            <a:ext cx="9766080" cy="9988656"/>
          </a:xfrm>
        </p:spPr>
        <p:txBody>
          <a:bodyPr anchor="b"/>
          <a:lstStyle>
            <a:lvl1pPr>
              <a:defRPr sz="10597"/>
            </a:lvl1pPr>
          </a:lstStyle>
          <a:p>
            <a:r>
              <a:rPr lang="nl-NL"/>
              <a:t>Klik om stijl te bewerken</a:t>
            </a:r>
            <a:endParaRPr lang="en-US" dirty="0"/>
          </a:p>
        </p:txBody>
      </p:sp>
      <p:sp>
        <p:nvSpPr>
          <p:cNvPr id="3" name="Picture Placeholder 2"/>
          <p:cNvSpPr>
            <a:spLocks noGrp="1" noChangeAspect="1"/>
          </p:cNvSpPr>
          <p:nvPr>
            <p:ph type="pic" idx="1"/>
          </p:nvPr>
        </p:nvSpPr>
        <p:spPr>
          <a:xfrm>
            <a:off x="12872933" y="6163644"/>
            <a:ext cx="15329237" cy="30421799"/>
          </a:xfrm>
        </p:spPr>
        <p:txBody>
          <a:bodyPr anchor="t"/>
          <a:lstStyle>
            <a:lvl1pPr marL="0" indent="0">
              <a:buNone/>
              <a:defRPr sz="10597"/>
            </a:lvl1pPr>
            <a:lvl2pPr marL="1514018" indent="0">
              <a:buNone/>
              <a:defRPr sz="9272"/>
            </a:lvl2pPr>
            <a:lvl3pPr marL="3028036" indent="0">
              <a:buNone/>
              <a:defRPr sz="7948"/>
            </a:lvl3pPr>
            <a:lvl4pPr marL="4542053" indent="0">
              <a:buNone/>
              <a:defRPr sz="6623"/>
            </a:lvl4pPr>
            <a:lvl5pPr marL="6056071" indent="0">
              <a:buNone/>
              <a:defRPr sz="6623"/>
            </a:lvl5pPr>
            <a:lvl6pPr marL="7570089" indent="0">
              <a:buNone/>
              <a:defRPr sz="6623"/>
            </a:lvl6pPr>
            <a:lvl7pPr marL="9084107" indent="0">
              <a:buNone/>
              <a:defRPr sz="6623"/>
            </a:lvl7pPr>
            <a:lvl8pPr marL="10598125" indent="0">
              <a:buNone/>
              <a:defRPr sz="6623"/>
            </a:lvl8pPr>
            <a:lvl9pPr marL="12112142" indent="0">
              <a:buNone/>
              <a:defRPr sz="6623"/>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085692" y="12842558"/>
            <a:ext cx="9766080" cy="23792426"/>
          </a:xfrm>
        </p:spPr>
        <p:txBody>
          <a:bodyPr/>
          <a:lstStyle>
            <a:lvl1pPr marL="0" indent="0">
              <a:buNone/>
              <a:defRPr sz="5298"/>
            </a:lvl1pPr>
            <a:lvl2pPr marL="1514018" indent="0">
              <a:buNone/>
              <a:defRPr sz="4636"/>
            </a:lvl2pPr>
            <a:lvl3pPr marL="3028036" indent="0">
              <a:buNone/>
              <a:defRPr sz="3974"/>
            </a:lvl3pPr>
            <a:lvl4pPr marL="4542053" indent="0">
              <a:buNone/>
              <a:defRPr sz="3312"/>
            </a:lvl4pPr>
            <a:lvl5pPr marL="6056071" indent="0">
              <a:buNone/>
              <a:defRPr sz="3312"/>
            </a:lvl5pPr>
            <a:lvl6pPr marL="7570089" indent="0">
              <a:buNone/>
              <a:defRPr sz="3312"/>
            </a:lvl6pPr>
            <a:lvl7pPr marL="9084107" indent="0">
              <a:buNone/>
              <a:defRPr sz="3312"/>
            </a:lvl7pPr>
            <a:lvl8pPr marL="10598125" indent="0">
              <a:buNone/>
              <a:defRPr sz="3312"/>
            </a:lvl8pPr>
            <a:lvl9pPr marL="12112142" indent="0">
              <a:buNone/>
              <a:defRPr sz="3312"/>
            </a:lvl9pPr>
          </a:lstStyle>
          <a:p>
            <a:pPr lvl="0"/>
            <a:r>
              <a:rPr lang="nl-NL"/>
              <a:t>Tekststijl van het model bewerken</a:t>
            </a:r>
          </a:p>
        </p:txBody>
      </p:sp>
      <p:sp>
        <p:nvSpPr>
          <p:cNvPr id="5" name="Date Placeholder 4"/>
          <p:cNvSpPr>
            <a:spLocks noGrp="1"/>
          </p:cNvSpPr>
          <p:nvPr>
            <p:ph type="dt" sz="half" idx="10"/>
          </p:nvPr>
        </p:nvSpPr>
        <p:spPr/>
        <p:txBody>
          <a:bodyPr/>
          <a:lstStyle/>
          <a:p>
            <a:fld id="{E8E3E43A-6582-41CE-81BC-672E6BD51C8E}" type="datetimeFigureOut">
              <a:rPr lang="en-GB" smtClean="0"/>
              <a:t>25/04/2024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23125E-5162-427A-A68F-E6BF01F0BEA3}" type="slidenum">
              <a:rPr lang="en-GB" smtClean="0"/>
              <a:t>‹N°›</a:t>
            </a:fld>
            <a:endParaRPr lang="en-GB"/>
          </a:p>
        </p:txBody>
      </p:sp>
    </p:spTree>
    <p:extLst>
      <p:ext uri="{BB962C8B-B14F-4D97-AF65-F5344CB8AC3E}">
        <p14:creationId xmlns:p14="http://schemas.microsoft.com/office/powerpoint/2010/main" val="2345165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749" y="2279167"/>
            <a:ext cx="26116478" cy="827433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081749" y="11395788"/>
            <a:ext cx="26116478" cy="271616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2081748" y="39677170"/>
            <a:ext cx="6812994" cy="2279158"/>
          </a:xfrm>
          <a:prstGeom prst="rect">
            <a:avLst/>
          </a:prstGeom>
        </p:spPr>
        <p:txBody>
          <a:bodyPr vert="horz" lIns="91440" tIns="45720" rIns="91440" bIns="45720" rtlCol="0" anchor="ctr"/>
          <a:lstStyle>
            <a:lvl1pPr algn="l">
              <a:defRPr sz="3974">
                <a:solidFill>
                  <a:schemeClr val="tx1">
                    <a:tint val="75000"/>
                  </a:schemeClr>
                </a:solidFill>
              </a:defRPr>
            </a:lvl1pPr>
          </a:lstStyle>
          <a:p>
            <a:fld id="{E8E3E43A-6582-41CE-81BC-672E6BD51C8E}" type="datetimeFigureOut">
              <a:rPr lang="en-GB" smtClean="0"/>
              <a:t>25/04/2024</a:t>
            </a:fld>
            <a:endParaRPr lang="en-GB"/>
          </a:p>
        </p:txBody>
      </p:sp>
      <p:sp>
        <p:nvSpPr>
          <p:cNvPr id="5" name="Footer Placeholder 4"/>
          <p:cNvSpPr>
            <a:spLocks noGrp="1"/>
          </p:cNvSpPr>
          <p:nvPr>
            <p:ph type="ftr" sz="quarter" idx="3"/>
          </p:nvPr>
        </p:nvSpPr>
        <p:spPr>
          <a:xfrm>
            <a:off x="10030242" y="39677170"/>
            <a:ext cx="10219492" cy="2279158"/>
          </a:xfrm>
          <a:prstGeom prst="rect">
            <a:avLst/>
          </a:prstGeom>
        </p:spPr>
        <p:txBody>
          <a:bodyPr vert="horz" lIns="91440" tIns="45720" rIns="91440" bIns="45720" rtlCol="0" anchor="ctr"/>
          <a:lstStyle>
            <a:lvl1pPr algn="ctr">
              <a:defRPr sz="3974">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5233" y="39677170"/>
            <a:ext cx="6812994" cy="2279158"/>
          </a:xfrm>
          <a:prstGeom prst="rect">
            <a:avLst/>
          </a:prstGeom>
        </p:spPr>
        <p:txBody>
          <a:bodyPr vert="horz" lIns="91440" tIns="45720" rIns="91440" bIns="45720" rtlCol="0" anchor="ctr"/>
          <a:lstStyle>
            <a:lvl1pPr algn="r">
              <a:defRPr sz="3974">
                <a:solidFill>
                  <a:schemeClr val="tx1">
                    <a:tint val="75000"/>
                  </a:schemeClr>
                </a:solidFill>
              </a:defRPr>
            </a:lvl1pPr>
          </a:lstStyle>
          <a:p>
            <a:fld id="{3223125E-5162-427A-A68F-E6BF01F0BEA3}" type="slidenum">
              <a:rPr lang="en-GB" smtClean="0"/>
              <a:t>‹N°›</a:t>
            </a:fld>
            <a:endParaRPr lang="en-GB"/>
          </a:p>
        </p:txBody>
      </p:sp>
    </p:spTree>
    <p:extLst>
      <p:ext uri="{BB962C8B-B14F-4D97-AF65-F5344CB8AC3E}">
        <p14:creationId xmlns:p14="http://schemas.microsoft.com/office/powerpoint/2010/main" val="1629564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8036" rtl="0" eaLnBrk="1" latinLnBrk="0" hangingPunct="1">
        <a:lnSpc>
          <a:spcPct val="90000"/>
        </a:lnSpc>
        <a:spcBef>
          <a:spcPct val="0"/>
        </a:spcBef>
        <a:buNone/>
        <a:defRPr sz="14571" kern="1200">
          <a:solidFill>
            <a:schemeClr val="tx1"/>
          </a:solidFill>
          <a:latin typeface="+mj-lt"/>
          <a:ea typeface="+mj-ea"/>
          <a:cs typeface="+mj-cs"/>
        </a:defRPr>
      </a:lvl1pPr>
    </p:titleStyle>
    <p:bodyStyle>
      <a:lvl1pPr marL="757009" indent="-757009" algn="l" defTabSz="3028036" rtl="0" eaLnBrk="1" latinLnBrk="0" hangingPunct="1">
        <a:lnSpc>
          <a:spcPct val="90000"/>
        </a:lnSpc>
        <a:spcBef>
          <a:spcPts val="3312"/>
        </a:spcBef>
        <a:buFont typeface="Arial" panose="020B0604020202020204" pitchFamily="34" charset="0"/>
        <a:buChar char="•"/>
        <a:defRPr sz="9272" kern="1200">
          <a:solidFill>
            <a:schemeClr val="tx1"/>
          </a:solidFill>
          <a:latin typeface="+mn-lt"/>
          <a:ea typeface="+mn-ea"/>
          <a:cs typeface="+mn-cs"/>
        </a:defRPr>
      </a:lvl1pPr>
      <a:lvl2pPr marL="2271027" indent="-757009" algn="l" defTabSz="3028036" rtl="0" eaLnBrk="1" latinLnBrk="0" hangingPunct="1">
        <a:lnSpc>
          <a:spcPct val="90000"/>
        </a:lnSpc>
        <a:spcBef>
          <a:spcPts val="1656"/>
        </a:spcBef>
        <a:buFont typeface="Arial" panose="020B0604020202020204" pitchFamily="34" charset="0"/>
        <a:buChar char="•"/>
        <a:defRPr sz="7948" kern="1200">
          <a:solidFill>
            <a:schemeClr val="tx1"/>
          </a:solidFill>
          <a:latin typeface="+mn-lt"/>
          <a:ea typeface="+mn-ea"/>
          <a:cs typeface="+mn-cs"/>
        </a:defRPr>
      </a:lvl2pPr>
      <a:lvl3pPr marL="3785045" indent="-757009" algn="l" defTabSz="3028036" rtl="0" eaLnBrk="1" latinLnBrk="0" hangingPunct="1">
        <a:lnSpc>
          <a:spcPct val="90000"/>
        </a:lnSpc>
        <a:spcBef>
          <a:spcPts val="1656"/>
        </a:spcBef>
        <a:buFont typeface="Arial" panose="020B0604020202020204" pitchFamily="34" charset="0"/>
        <a:buChar char="•"/>
        <a:defRPr sz="6623" kern="1200">
          <a:solidFill>
            <a:schemeClr val="tx1"/>
          </a:solidFill>
          <a:latin typeface="+mn-lt"/>
          <a:ea typeface="+mn-ea"/>
          <a:cs typeface="+mn-cs"/>
        </a:defRPr>
      </a:lvl3pPr>
      <a:lvl4pPr marL="5299062"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4pPr>
      <a:lvl5pPr marL="6813080"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5pPr>
      <a:lvl6pPr marL="8327098"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6pPr>
      <a:lvl7pPr marL="9841116"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7pPr>
      <a:lvl8pPr marL="11355134"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8pPr>
      <a:lvl9pPr marL="12869151" indent="-757009" algn="l" defTabSz="3028036" rtl="0" eaLnBrk="1" latinLnBrk="0" hangingPunct="1">
        <a:lnSpc>
          <a:spcPct val="90000"/>
        </a:lnSpc>
        <a:spcBef>
          <a:spcPts val="1656"/>
        </a:spcBef>
        <a:buFont typeface="Arial" panose="020B0604020202020204" pitchFamily="34" charset="0"/>
        <a:buChar char="•"/>
        <a:defRPr sz="5961" kern="1200">
          <a:solidFill>
            <a:schemeClr val="tx1"/>
          </a:solidFill>
          <a:latin typeface="+mn-lt"/>
          <a:ea typeface="+mn-ea"/>
          <a:cs typeface="+mn-cs"/>
        </a:defRPr>
      </a:lvl9pPr>
    </p:bodyStyle>
    <p:otherStyle>
      <a:defPPr>
        <a:defRPr lang="en-US"/>
      </a:defPPr>
      <a:lvl1pPr marL="0" algn="l" defTabSz="3028036" rtl="0" eaLnBrk="1" latinLnBrk="0" hangingPunct="1">
        <a:defRPr sz="5961" kern="1200">
          <a:solidFill>
            <a:schemeClr val="tx1"/>
          </a:solidFill>
          <a:latin typeface="+mn-lt"/>
          <a:ea typeface="+mn-ea"/>
          <a:cs typeface="+mn-cs"/>
        </a:defRPr>
      </a:lvl1pPr>
      <a:lvl2pPr marL="1514018" algn="l" defTabSz="3028036" rtl="0" eaLnBrk="1" latinLnBrk="0" hangingPunct="1">
        <a:defRPr sz="5961" kern="1200">
          <a:solidFill>
            <a:schemeClr val="tx1"/>
          </a:solidFill>
          <a:latin typeface="+mn-lt"/>
          <a:ea typeface="+mn-ea"/>
          <a:cs typeface="+mn-cs"/>
        </a:defRPr>
      </a:lvl2pPr>
      <a:lvl3pPr marL="3028036" algn="l" defTabSz="3028036" rtl="0" eaLnBrk="1" latinLnBrk="0" hangingPunct="1">
        <a:defRPr sz="5961" kern="1200">
          <a:solidFill>
            <a:schemeClr val="tx1"/>
          </a:solidFill>
          <a:latin typeface="+mn-lt"/>
          <a:ea typeface="+mn-ea"/>
          <a:cs typeface="+mn-cs"/>
        </a:defRPr>
      </a:lvl3pPr>
      <a:lvl4pPr marL="4542053" algn="l" defTabSz="3028036" rtl="0" eaLnBrk="1" latinLnBrk="0" hangingPunct="1">
        <a:defRPr sz="5961" kern="1200">
          <a:solidFill>
            <a:schemeClr val="tx1"/>
          </a:solidFill>
          <a:latin typeface="+mn-lt"/>
          <a:ea typeface="+mn-ea"/>
          <a:cs typeface="+mn-cs"/>
        </a:defRPr>
      </a:lvl4pPr>
      <a:lvl5pPr marL="6056071" algn="l" defTabSz="3028036" rtl="0" eaLnBrk="1" latinLnBrk="0" hangingPunct="1">
        <a:defRPr sz="5961" kern="1200">
          <a:solidFill>
            <a:schemeClr val="tx1"/>
          </a:solidFill>
          <a:latin typeface="+mn-lt"/>
          <a:ea typeface="+mn-ea"/>
          <a:cs typeface="+mn-cs"/>
        </a:defRPr>
      </a:lvl5pPr>
      <a:lvl6pPr marL="7570089" algn="l" defTabSz="3028036" rtl="0" eaLnBrk="1" latinLnBrk="0" hangingPunct="1">
        <a:defRPr sz="5961" kern="1200">
          <a:solidFill>
            <a:schemeClr val="tx1"/>
          </a:solidFill>
          <a:latin typeface="+mn-lt"/>
          <a:ea typeface="+mn-ea"/>
          <a:cs typeface="+mn-cs"/>
        </a:defRPr>
      </a:lvl6pPr>
      <a:lvl7pPr marL="9084107" algn="l" defTabSz="3028036" rtl="0" eaLnBrk="1" latinLnBrk="0" hangingPunct="1">
        <a:defRPr sz="5961" kern="1200">
          <a:solidFill>
            <a:schemeClr val="tx1"/>
          </a:solidFill>
          <a:latin typeface="+mn-lt"/>
          <a:ea typeface="+mn-ea"/>
          <a:cs typeface="+mn-cs"/>
        </a:defRPr>
      </a:lvl7pPr>
      <a:lvl8pPr marL="10598125" algn="l" defTabSz="3028036" rtl="0" eaLnBrk="1" latinLnBrk="0" hangingPunct="1">
        <a:defRPr sz="5961" kern="1200">
          <a:solidFill>
            <a:schemeClr val="tx1"/>
          </a:solidFill>
          <a:latin typeface="+mn-lt"/>
          <a:ea typeface="+mn-ea"/>
          <a:cs typeface="+mn-cs"/>
        </a:defRPr>
      </a:lvl8pPr>
      <a:lvl9pPr marL="12112142" algn="l" defTabSz="3028036" rtl="0" eaLnBrk="1" latinLnBrk="0" hangingPunct="1">
        <a:defRPr sz="5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
            <a:extLst>
              <a:ext uri="{FF2B5EF4-FFF2-40B4-BE49-F238E27FC236}">
                <a16:creationId xmlns:a16="http://schemas.microsoft.com/office/drawing/2014/main" id="{55ED2074-6C21-40E3-A2D0-EF31520ACB8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76873"/>
            <a:ext cx="30366455" cy="8820732"/>
          </a:xfrm>
          <a:prstGeom prst="rect">
            <a:avLst/>
          </a:prstGeom>
          <a:effectLst>
            <a:reflection blurRad="127000" stA="30000" endPos="0" dir="5400000" sy="-100000" algn="bl" rotWithShape="0"/>
          </a:effectLst>
        </p:spPr>
      </p:pic>
      <p:pic>
        <p:nvPicPr>
          <p:cNvPr id="21" name="Picture 1">
            <a:extLst>
              <a:ext uri="{FF2B5EF4-FFF2-40B4-BE49-F238E27FC236}">
                <a16:creationId xmlns:a16="http://schemas.microsoft.com/office/drawing/2014/main" id="{F351B505-9A91-47C5-BBB7-0B017D184490}"/>
              </a:ext>
            </a:extLst>
          </p:cNvPr>
          <p:cNvPicPr>
            <a:picLocks noChangeAspect="1"/>
          </p:cNvPicPr>
          <p:nvPr/>
        </p:nvPicPr>
        <p:blipFill>
          <a:blip r:embed="rId3">
            <a:extLst>
              <a:ext uri="{28A0092B-C50C-407E-A947-70E740481C1C}">
                <a14:useLocalDpi xmlns:a14="http://schemas.microsoft.com/office/drawing/2010/main" val="0"/>
              </a:ext>
            </a:extLst>
          </a:blip>
          <a:srcRect l="2253" r="2253"/>
          <a:stretch/>
        </p:blipFill>
        <p:spPr>
          <a:xfrm>
            <a:off x="-29558" y="41977240"/>
            <a:ext cx="30309533" cy="831285"/>
          </a:xfrm>
          <a:prstGeom prst="rect">
            <a:avLst/>
          </a:prstGeom>
        </p:spPr>
      </p:pic>
      <p:sp>
        <p:nvSpPr>
          <p:cNvPr id="24" name="TextBox 21">
            <a:extLst>
              <a:ext uri="{FF2B5EF4-FFF2-40B4-BE49-F238E27FC236}">
                <a16:creationId xmlns:a16="http://schemas.microsoft.com/office/drawing/2014/main" id="{A9D4C568-AEF8-4014-A6DD-61616C41B3F4}"/>
              </a:ext>
            </a:extLst>
          </p:cNvPr>
          <p:cNvSpPr txBox="1"/>
          <p:nvPr/>
        </p:nvSpPr>
        <p:spPr>
          <a:xfrm>
            <a:off x="1186016" y="11125268"/>
            <a:ext cx="15970195" cy="22944743"/>
          </a:xfrm>
          <a:prstGeom prst="rect">
            <a:avLst/>
          </a:prstGeom>
          <a:noFill/>
        </p:spPr>
        <p:txBody>
          <a:bodyPr wrap="square" rtlCol="0">
            <a:spAutoFit/>
          </a:bodyPr>
          <a:lstStyle/>
          <a:p>
            <a:pPr algn="just">
              <a:lnSpc>
                <a:spcPct val="150000"/>
              </a:lnSpc>
            </a:pPr>
            <a:r>
              <a:rPr lang="en-US" sz="6000" b="1" dirty="0">
                <a:solidFill>
                  <a:schemeClr val="accent2"/>
                </a:solidFill>
              </a:rPr>
              <a:t>Challenges and objectives</a:t>
            </a:r>
          </a:p>
          <a:p>
            <a:pPr>
              <a:spcAft>
                <a:spcPts val="1800"/>
              </a:spcAft>
            </a:pPr>
            <a:r>
              <a:rPr lang="fr-FR" altLang="fr-FR" sz="3600" b="1" i="1" dirty="0">
                <a:solidFill>
                  <a:srgbClr val="000000"/>
                </a:solidFill>
                <a:cs typeface="Lucida Sans Unicode" panose="020B0602030504020204" pitchFamily="34" charset="0"/>
              </a:rPr>
              <a:t>Explicit the </a:t>
            </a:r>
            <a:r>
              <a:rPr lang="fr-FR" altLang="fr-FR" sz="3600" b="1" i="1" dirty="0" err="1">
                <a:solidFill>
                  <a:srgbClr val="000000"/>
                </a:solidFill>
                <a:cs typeface="Lucida Sans Unicode" panose="020B0602030504020204" pitchFamily="34" charset="0"/>
              </a:rPr>
              <a:t>strategic</a:t>
            </a:r>
            <a:r>
              <a:rPr lang="fr-FR" altLang="fr-FR" sz="3600" b="1" i="1" dirty="0">
                <a:solidFill>
                  <a:srgbClr val="000000"/>
                </a:solidFill>
                <a:cs typeface="Lucida Sans Unicode" panose="020B0602030504020204" pitchFamily="34" charset="0"/>
              </a:rPr>
              <a:t> vision </a:t>
            </a:r>
            <a:r>
              <a:rPr lang="fr-FR" altLang="fr-FR" sz="3600" b="1" i="1" dirty="0" err="1">
                <a:solidFill>
                  <a:srgbClr val="000000"/>
                </a:solidFill>
                <a:cs typeface="Lucida Sans Unicode" panose="020B0602030504020204" pitchFamily="34" charset="0"/>
              </a:rPr>
              <a:t>addressed</a:t>
            </a:r>
            <a:r>
              <a:rPr lang="fr-FR" altLang="fr-FR" sz="3600" b="1" i="1" dirty="0">
                <a:solidFill>
                  <a:srgbClr val="000000"/>
                </a:solidFill>
                <a:cs typeface="Lucida Sans Unicode" panose="020B0602030504020204" pitchFamily="34" charset="0"/>
              </a:rPr>
              <a:t> by the consortium, and the </a:t>
            </a:r>
            <a:r>
              <a:rPr lang="fr-FR" altLang="fr-FR" sz="3600" b="1" i="1" dirty="0" err="1">
                <a:solidFill>
                  <a:srgbClr val="000000"/>
                </a:solidFill>
                <a:cs typeface="Lucida Sans Unicode" panose="020B0602030504020204" pitchFamily="34" charset="0"/>
              </a:rPr>
              <a:t>market</a:t>
            </a:r>
            <a:r>
              <a:rPr lang="fr-FR" altLang="fr-FR" sz="3600" b="1" i="1" dirty="0">
                <a:solidFill>
                  <a:srgbClr val="000000"/>
                </a:solidFill>
                <a:cs typeface="Lucida Sans Unicode" panose="020B0602030504020204" pitchFamily="34" charset="0"/>
              </a:rPr>
              <a:t> </a:t>
            </a:r>
            <a:r>
              <a:rPr lang="fr-FR" altLang="fr-FR" sz="3600" b="1" i="1" dirty="0" err="1">
                <a:solidFill>
                  <a:srgbClr val="000000"/>
                </a:solidFill>
                <a:cs typeface="Lucida Sans Unicode" panose="020B0602030504020204" pitchFamily="34" charset="0"/>
              </a:rPr>
              <a:t>needs</a:t>
            </a:r>
            <a:r>
              <a:rPr lang="fr-FR" altLang="fr-FR" sz="3600" b="1" i="1" dirty="0">
                <a:solidFill>
                  <a:srgbClr val="000000"/>
                </a:solidFill>
                <a:cs typeface="Lucida Sans Unicode" panose="020B0602030504020204" pitchFamily="34" charset="0"/>
              </a:rPr>
              <a:t> </a:t>
            </a:r>
            <a:r>
              <a:rPr lang="fr-FR" altLang="fr-FR" sz="3600" b="1" i="1" dirty="0" err="1">
                <a:solidFill>
                  <a:srgbClr val="000000"/>
                </a:solidFill>
                <a:cs typeface="Lucida Sans Unicode" panose="020B0602030504020204" pitchFamily="34" charset="0"/>
              </a:rPr>
              <a:t>that</a:t>
            </a:r>
            <a:r>
              <a:rPr lang="fr-FR" altLang="fr-FR" sz="3600" b="1" i="1" dirty="0">
                <a:solidFill>
                  <a:srgbClr val="000000"/>
                </a:solidFill>
                <a:cs typeface="Lucida Sans Unicode" panose="020B0602030504020204" pitchFamily="34" charset="0"/>
              </a:rPr>
              <a:t> the </a:t>
            </a:r>
            <a:r>
              <a:rPr lang="fr-FR" altLang="fr-FR" sz="3600" b="1" i="1" dirty="0" err="1">
                <a:solidFill>
                  <a:srgbClr val="000000"/>
                </a:solidFill>
                <a:cs typeface="Lucida Sans Unicode" panose="020B0602030504020204" pitchFamily="34" charset="0"/>
              </a:rPr>
              <a:t>project</a:t>
            </a:r>
            <a:r>
              <a:rPr lang="fr-FR" altLang="fr-FR" sz="3600" b="1" i="1" dirty="0">
                <a:solidFill>
                  <a:srgbClr val="000000"/>
                </a:solidFill>
                <a:cs typeface="Lucida Sans Unicode" panose="020B0602030504020204" pitchFamily="34" charset="0"/>
              </a:rPr>
              <a:t> </a:t>
            </a:r>
            <a:r>
              <a:rPr lang="fr-FR" altLang="fr-FR" sz="3600" b="1" i="1" dirty="0" err="1">
                <a:solidFill>
                  <a:srgbClr val="000000"/>
                </a:solidFill>
                <a:cs typeface="Lucida Sans Unicode" panose="020B0602030504020204" pitchFamily="34" charset="0"/>
              </a:rPr>
              <a:t>intends</a:t>
            </a:r>
            <a:r>
              <a:rPr lang="fr-FR" altLang="fr-FR" sz="3600" b="1" i="1" dirty="0">
                <a:solidFill>
                  <a:srgbClr val="000000"/>
                </a:solidFill>
                <a:cs typeface="Lucida Sans Unicode" panose="020B0602030504020204" pitchFamily="34" charset="0"/>
              </a:rPr>
              <a:t> to </a:t>
            </a:r>
            <a:r>
              <a:rPr lang="fr-FR" altLang="fr-FR" sz="3600" b="1" i="1" dirty="0" err="1">
                <a:solidFill>
                  <a:srgbClr val="000000"/>
                </a:solidFill>
                <a:cs typeface="Lucida Sans Unicode" panose="020B0602030504020204" pitchFamily="34" charset="0"/>
              </a:rPr>
              <a:t>meet</a:t>
            </a:r>
            <a:r>
              <a:rPr lang="fr-FR" altLang="fr-FR" sz="3600" b="1" i="1" dirty="0">
                <a:solidFill>
                  <a:srgbClr val="000000"/>
                </a:solidFill>
                <a:cs typeface="Lucida Sans Unicode" panose="020B0602030504020204" pitchFamily="34" charset="0"/>
              </a:rPr>
              <a:t>.</a:t>
            </a:r>
          </a:p>
          <a:p>
            <a:pPr>
              <a:spcAft>
                <a:spcPts val="1800"/>
              </a:spcAft>
            </a:pPr>
            <a:r>
              <a:rPr lang="en-GB" sz="3600" dirty="0" err="1"/>
              <a:t>Ioac</a:t>
            </a:r>
            <a:r>
              <a:rPr lang="en-GB" sz="3600" dirty="0"/>
              <a:t> tempus </a:t>
            </a:r>
            <a:r>
              <a:rPr lang="en-GB" sz="3600" dirty="0" err="1"/>
              <a:t>blandit</a:t>
            </a:r>
            <a:r>
              <a:rPr lang="en-GB" sz="3600" dirty="0"/>
              <a:t>. </a:t>
            </a:r>
            <a:r>
              <a:rPr lang="en-GB" sz="3600" dirty="0" err="1"/>
              <a:t>Aliquam</a:t>
            </a:r>
            <a:r>
              <a:rPr lang="en-GB" sz="3600" dirty="0"/>
              <a:t> at </a:t>
            </a:r>
            <a:r>
              <a:rPr lang="en-GB" sz="3600" dirty="0" err="1"/>
              <a:t>nisl</a:t>
            </a:r>
            <a:r>
              <a:rPr lang="en-GB" sz="3600" dirty="0"/>
              <a:t> </a:t>
            </a:r>
            <a:r>
              <a:rPr lang="en-GB" sz="3600" dirty="0" err="1"/>
              <a:t>ut</a:t>
            </a:r>
            <a:r>
              <a:rPr lang="en-GB" sz="3600" dirty="0"/>
              <a:t> </a:t>
            </a:r>
            <a:r>
              <a:rPr lang="en-GB" sz="3600" dirty="0" err="1"/>
              <a:t>velit</a:t>
            </a:r>
            <a:r>
              <a:rPr lang="en-GB" sz="3600" dirty="0"/>
              <a:t> </a:t>
            </a:r>
            <a:r>
              <a:rPr lang="en-GB" sz="3600" dirty="0" err="1"/>
              <a:t>laoreet</a:t>
            </a:r>
            <a:r>
              <a:rPr lang="en-GB" sz="3600" dirty="0"/>
              <a:t> </a:t>
            </a:r>
            <a:r>
              <a:rPr lang="en-GB" sz="3600" dirty="0" err="1"/>
              <a:t>consequat</a:t>
            </a:r>
            <a:r>
              <a:rPr lang="en-GB" sz="3600" dirty="0"/>
              <a:t> non </a:t>
            </a:r>
            <a:r>
              <a:rPr lang="en-GB" sz="3600" dirty="0" err="1"/>
              <a:t>nec</a:t>
            </a:r>
            <a:r>
              <a:rPr lang="en-GB" sz="3600" dirty="0"/>
              <a:t> </a:t>
            </a:r>
            <a:r>
              <a:rPr lang="en-GB" sz="3600" dirty="0" err="1"/>
              <a:t>elit</a:t>
            </a:r>
            <a:r>
              <a:rPr lang="en-GB" sz="3600" dirty="0"/>
              <a:t>. </a:t>
            </a:r>
            <a:r>
              <a:rPr lang="en-GB" sz="3600" dirty="0" err="1"/>
              <a:t>Quisque</a:t>
            </a:r>
            <a:r>
              <a:rPr lang="en-GB" sz="3600" dirty="0"/>
              <a:t> </a:t>
            </a:r>
            <a:r>
              <a:rPr lang="en-GB" sz="3600" dirty="0" err="1"/>
              <a:t>fringilla</a:t>
            </a:r>
            <a:r>
              <a:rPr lang="en-GB" sz="3600" dirty="0"/>
              <a:t> sit </a:t>
            </a:r>
            <a:r>
              <a:rPr lang="en-GB" sz="3600" dirty="0" err="1"/>
              <a:t>amet</a:t>
            </a:r>
            <a:r>
              <a:rPr lang="en-GB" sz="3600" dirty="0"/>
              <a:t> </a:t>
            </a:r>
            <a:r>
              <a:rPr lang="en-GB" sz="3600" dirty="0" err="1"/>
              <a:t>lectus</a:t>
            </a:r>
            <a:r>
              <a:rPr lang="en-GB" sz="3600" dirty="0"/>
              <a:t> </a:t>
            </a:r>
            <a:r>
              <a:rPr lang="en-GB" sz="3600" dirty="0" err="1"/>
              <a:t>vel</a:t>
            </a:r>
            <a:r>
              <a:rPr lang="en-GB" sz="3600" dirty="0"/>
              <a:t> </a:t>
            </a:r>
            <a:r>
              <a:rPr lang="en-GB" sz="3600" dirty="0" err="1"/>
              <a:t>vulputate</a:t>
            </a:r>
            <a:r>
              <a:rPr lang="en-GB" sz="3600" dirty="0"/>
              <a:t>. Nunc </a:t>
            </a:r>
            <a:r>
              <a:rPr lang="en-GB" sz="3600" dirty="0" err="1"/>
              <a:t>vel</a:t>
            </a:r>
            <a:r>
              <a:rPr lang="en-GB" sz="3600" dirty="0"/>
              <a:t> </a:t>
            </a:r>
            <a:r>
              <a:rPr lang="en-GB" sz="3600" dirty="0" err="1"/>
              <a:t>ultrices</a:t>
            </a:r>
            <a:r>
              <a:rPr lang="en-GB" sz="3600" dirty="0"/>
              <a:t> quam. </a:t>
            </a:r>
            <a:r>
              <a:rPr lang="en-GB" sz="3600" dirty="0" err="1"/>
              <a:t>Sed</a:t>
            </a:r>
            <a:r>
              <a:rPr lang="en-GB" sz="3600" dirty="0"/>
              <a:t> dictum </a:t>
            </a:r>
            <a:r>
              <a:rPr lang="en-GB" sz="3600" dirty="0" err="1"/>
              <a:t>sed</a:t>
            </a:r>
            <a:r>
              <a:rPr lang="en-GB" sz="3600" dirty="0"/>
              <a:t> mi </a:t>
            </a:r>
            <a:r>
              <a:rPr lang="en-GB" sz="3600" dirty="0" err="1"/>
              <a:t>ut</a:t>
            </a:r>
            <a:r>
              <a:rPr lang="en-GB" sz="3600" dirty="0"/>
              <a:t> </a:t>
            </a:r>
            <a:r>
              <a:rPr lang="en-GB" sz="3600" dirty="0" err="1"/>
              <a:t>rhoncus</a:t>
            </a:r>
            <a:r>
              <a:rPr lang="en-GB" sz="3600" dirty="0"/>
              <a:t>. Nunc et </a:t>
            </a:r>
            <a:r>
              <a:rPr lang="en-GB" sz="3600" dirty="0" err="1"/>
              <a:t>tellus</a:t>
            </a:r>
            <a:r>
              <a:rPr lang="en-GB" sz="3600" dirty="0"/>
              <a:t> </a:t>
            </a:r>
            <a:r>
              <a:rPr lang="en-GB" sz="3600" dirty="0" err="1"/>
              <a:t>ut</a:t>
            </a:r>
            <a:r>
              <a:rPr lang="en-GB" sz="3600" dirty="0"/>
              <a:t> </a:t>
            </a:r>
            <a:r>
              <a:rPr lang="en-GB" sz="3600" dirty="0" err="1"/>
              <a:t>erat</a:t>
            </a:r>
            <a:r>
              <a:rPr lang="en-GB" sz="3600" dirty="0"/>
              <a:t> </a:t>
            </a:r>
            <a:r>
              <a:rPr lang="en-GB" sz="3600" dirty="0" err="1"/>
              <a:t>venenatis</a:t>
            </a:r>
            <a:r>
              <a:rPr lang="en-GB" sz="3600" dirty="0"/>
              <a:t> </a:t>
            </a:r>
            <a:r>
              <a:rPr lang="en-GB" sz="3600" dirty="0" err="1"/>
              <a:t>pellentesque</a:t>
            </a:r>
            <a:r>
              <a:rPr lang="en-GB" sz="3600" dirty="0"/>
              <a:t>. </a:t>
            </a:r>
            <a:r>
              <a:rPr lang="en-GB" sz="3600" dirty="0" err="1"/>
              <a:t>Aenean</a:t>
            </a:r>
            <a:r>
              <a:rPr lang="en-GB" sz="3600" dirty="0"/>
              <a:t> </a:t>
            </a:r>
            <a:r>
              <a:rPr lang="en-GB" sz="3600" dirty="0" err="1"/>
              <a:t>ut</a:t>
            </a:r>
            <a:r>
              <a:rPr lang="en-GB" sz="3600" dirty="0"/>
              <a:t> </a:t>
            </a:r>
            <a:r>
              <a:rPr lang="en-GB" sz="3600" dirty="0" err="1"/>
              <a:t>augue</a:t>
            </a:r>
            <a:r>
              <a:rPr lang="en-GB" sz="3600" dirty="0"/>
              <a:t> </a:t>
            </a:r>
            <a:r>
              <a:rPr lang="en-GB" sz="3600" dirty="0" err="1"/>
              <a:t>quis</a:t>
            </a:r>
            <a:r>
              <a:rPr lang="en-GB" sz="3600" dirty="0"/>
              <a:t> </a:t>
            </a:r>
            <a:r>
              <a:rPr lang="en-GB" sz="3600" dirty="0" err="1"/>
              <a:t>purus</a:t>
            </a:r>
            <a:r>
              <a:rPr lang="en-GB" sz="3600" dirty="0"/>
              <a:t> porta </a:t>
            </a:r>
            <a:r>
              <a:rPr lang="en-GB" sz="3600" dirty="0" err="1"/>
              <a:t>consequat</a:t>
            </a:r>
            <a:r>
              <a:rPr lang="en-GB" sz="3600" dirty="0"/>
              <a:t> </a:t>
            </a:r>
            <a:r>
              <a:rPr lang="en-GB" sz="3600" dirty="0" err="1"/>
              <a:t>eget</a:t>
            </a:r>
            <a:r>
              <a:rPr lang="en-GB" sz="3600" dirty="0"/>
              <a:t> </a:t>
            </a:r>
            <a:r>
              <a:rPr lang="en-GB" sz="3600" dirty="0" err="1"/>
              <a:t>viverra</a:t>
            </a:r>
            <a:r>
              <a:rPr lang="en-GB" sz="3600" dirty="0"/>
              <a:t> </a:t>
            </a:r>
            <a:r>
              <a:rPr lang="en-GB" sz="3600" dirty="0" err="1"/>
              <a:t>nulla</a:t>
            </a:r>
            <a:r>
              <a:rPr lang="en-GB" sz="3600" dirty="0"/>
              <a:t>. Maecenas dictum porta </a:t>
            </a:r>
            <a:r>
              <a:rPr lang="en-GB" sz="3600" dirty="0" err="1"/>
              <a:t>congue</a:t>
            </a:r>
            <a:r>
              <a:rPr lang="en-GB" sz="3600" dirty="0"/>
              <a:t>. </a:t>
            </a:r>
            <a:r>
              <a:rPr lang="en-GB" sz="3600" dirty="0" err="1"/>
              <a:t>Sed</a:t>
            </a:r>
            <a:r>
              <a:rPr lang="en-GB" sz="3600" dirty="0"/>
              <a:t> in </a:t>
            </a:r>
            <a:r>
              <a:rPr lang="en-GB" sz="3600" dirty="0" err="1"/>
              <a:t>scelerisque</a:t>
            </a:r>
            <a:r>
              <a:rPr lang="en-GB" sz="3600" dirty="0"/>
              <a:t> lacus. </a:t>
            </a:r>
          </a:p>
          <a:p>
            <a:pPr>
              <a:spcAft>
                <a:spcPts val="1800"/>
              </a:spcAft>
            </a:pPr>
            <a:r>
              <a:rPr lang="en-GB" sz="3600" dirty="0" err="1"/>
              <a:t>Fusce</a:t>
            </a:r>
            <a:r>
              <a:rPr lang="en-GB" sz="3600" dirty="0"/>
              <a:t> </a:t>
            </a:r>
            <a:r>
              <a:rPr lang="en-GB" sz="3600" dirty="0" err="1"/>
              <a:t>sed</a:t>
            </a:r>
            <a:r>
              <a:rPr lang="en-GB" sz="3600" dirty="0"/>
              <a:t> </a:t>
            </a:r>
            <a:r>
              <a:rPr lang="en-GB" sz="3600" dirty="0" err="1"/>
              <a:t>justo</a:t>
            </a:r>
            <a:r>
              <a:rPr lang="en-GB" sz="3600" dirty="0"/>
              <a:t> </a:t>
            </a:r>
            <a:r>
              <a:rPr lang="en-GB" sz="3600" dirty="0" err="1"/>
              <a:t>posuere</a:t>
            </a:r>
            <a:r>
              <a:rPr lang="en-GB" sz="3600" dirty="0"/>
              <a:t>, </a:t>
            </a:r>
            <a:r>
              <a:rPr lang="en-GB" sz="3600" dirty="0" err="1"/>
              <a:t>porttitor</a:t>
            </a:r>
            <a:r>
              <a:rPr lang="en-GB" sz="3600" dirty="0"/>
              <a:t> </a:t>
            </a:r>
            <a:r>
              <a:rPr lang="en-GB" sz="3600" dirty="0" err="1"/>
              <a:t>risus</a:t>
            </a:r>
            <a:r>
              <a:rPr lang="en-GB" sz="3600" dirty="0"/>
              <a:t> et, </a:t>
            </a:r>
            <a:r>
              <a:rPr lang="en-GB" sz="3600" dirty="0" err="1"/>
              <a:t>dapibus</a:t>
            </a:r>
            <a:r>
              <a:rPr lang="en-GB" sz="3600" dirty="0"/>
              <a:t> magna. </a:t>
            </a:r>
            <a:r>
              <a:rPr lang="en-GB" sz="3600" dirty="0" err="1"/>
              <a:t>Nullam</a:t>
            </a:r>
            <a:r>
              <a:rPr lang="en-GB" sz="3600" dirty="0"/>
              <a:t> ac </a:t>
            </a:r>
            <a:r>
              <a:rPr lang="en-GB" sz="3600" dirty="0" err="1"/>
              <a:t>commodo</a:t>
            </a:r>
            <a:r>
              <a:rPr lang="en-GB" sz="3600" dirty="0"/>
              <a:t> </a:t>
            </a:r>
            <a:r>
              <a:rPr lang="en-GB" sz="3600" dirty="0" err="1"/>
              <a:t>velit</a:t>
            </a:r>
            <a:r>
              <a:rPr lang="en-GB" sz="3600" dirty="0"/>
              <a:t>. </a:t>
            </a:r>
            <a:r>
              <a:rPr lang="en-GB" sz="3600" dirty="0" err="1"/>
              <a:t>Quisque</a:t>
            </a:r>
            <a:r>
              <a:rPr lang="en-GB" sz="3600" dirty="0"/>
              <a:t> </a:t>
            </a:r>
            <a:r>
              <a:rPr lang="en-GB" sz="3600" dirty="0" err="1"/>
              <a:t>laoreet</a:t>
            </a:r>
            <a:r>
              <a:rPr lang="en-GB" sz="3600" dirty="0"/>
              <a:t>, </a:t>
            </a:r>
            <a:r>
              <a:rPr lang="en-GB" sz="3600" dirty="0" err="1"/>
              <a:t>metus</a:t>
            </a:r>
            <a:r>
              <a:rPr lang="en-GB" sz="3600" dirty="0"/>
              <a:t> in </a:t>
            </a:r>
            <a:r>
              <a:rPr lang="en-GB" sz="3600" dirty="0" err="1"/>
              <a:t>viverra</a:t>
            </a:r>
            <a:r>
              <a:rPr lang="en-GB" sz="3600" dirty="0"/>
              <a:t> </a:t>
            </a:r>
            <a:r>
              <a:rPr lang="en-GB" sz="3600" dirty="0" err="1"/>
              <a:t>suscipit</a:t>
            </a:r>
            <a:r>
              <a:rPr lang="en-GB" sz="3600" dirty="0"/>
              <a:t>, libero </a:t>
            </a:r>
            <a:r>
              <a:rPr lang="en-GB" sz="3600" dirty="0" err="1"/>
              <a:t>eros</a:t>
            </a:r>
            <a:r>
              <a:rPr lang="en-GB" sz="3600" dirty="0"/>
              <a:t> </a:t>
            </a:r>
            <a:r>
              <a:rPr lang="en-GB" sz="3600" dirty="0" err="1"/>
              <a:t>luctus</a:t>
            </a:r>
            <a:r>
              <a:rPr lang="en-GB" sz="3600" dirty="0"/>
              <a:t> </a:t>
            </a:r>
            <a:r>
              <a:rPr lang="en-GB" sz="3600" dirty="0" err="1"/>
              <a:t>eros</a:t>
            </a:r>
            <a:r>
              <a:rPr lang="en-GB" sz="3600" dirty="0"/>
              <a:t>, sit </a:t>
            </a:r>
            <a:r>
              <a:rPr lang="en-GB" sz="3600" dirty="0" err="1"/>
              <a:t>amet</a:t>
            </a:r>
            <a:r>
              <a:rPr lang="en-GB" sz="3600" dirty="0"/>
              <a:t> </a:t>
            </a:r>
            <a:r>
              <a:rPr lang="en-GB" sz="3600" dirty="0" err="1"/>
              <a:t>viverra</a:t>
            </a:r>
            <a:r>
              <a:rPr lang="en-GB" sz="3600" dirty="0"/>
              <a:t> mi </a:t>
            </a:r>
            <a:r>
              <a:rPr lang="en-GB" sz="3600" dirty="0" err="1"/>
              <a:t>augue</a:t>
            </a:r>
            <a:r>
              <a:rPr lang="en-GB" sz="3600" dirty="0"/>
              <a:t> in </a:t>
            </a:r>
            <a:r>
              <a:rPr lang="en-GB" sz="3600" dirty="0" err="1"/>
              <a:t>risus</a:t>
            </a:r>
            <a:r>
              <a:rPr lang="en-GB" sz="3600" dirty="0"/>
              <a:t>. </a:t>
            </a:r>
            <a:r>
              <a:rPr lang="en-GB" sz="3600" dirty="0" err="1"/>
              <a:t>Pellentesque</a:t>
            </a:r>
            <a:r>
              <a:rPr lang="en-GB" sz="3600" dirty="0"/>
              <a:t> </a:t>
            </a:r>
            <a:r>
              <a:rPr lang="en-GB" sz="3600" dirty="0" err="1"/>
              <a:t>vel</a:t>
            </a:r>
            <a:r>
              <a:rPr lang="en-GB" sz="3600" dirty="0"/>
              <a:t> </a:t>
            </a:r>
            <a:r>
              <a:rPr lang="en-GB" sz="3600" dirty="0" err="1"/>
              <a:t>interdum</a:t>
            </a:r>
            <a:r>
              <a:rPr lang="en-GB" sz="3600" dirty="0"/>
              <a:t> </a:t>
            </a:r>
            <a:r>
              <a:rPr lang="en-GB" sz="3600" dirty="0" err="1"/>
              <a:t>nunc</a:t>
            </a:r>
            <a:r>
              <a:rPr lang="en-GB" sz="3600" dirty="0"/>
              <a:t>, non </a:t>
            </a:r>
            <a:r>
              <a:rPr lang="en-GB" sz="3600" dirty="0" err="1"/>
              <a:t>hendrerit</a:t>
            </a:r>
            <a:r>
              <a:rPr lang="en-GB" sz="3600" dirty="0"/>
              <a:t> </a:t>
            </a:r>
            <a:r>
              <a:rPr lang="en-GB" sz="3600" dirty="0" err="1"/>
              <a:t>velit</a:t>
            </a:r>
            <a:r>
              <a:rPr lang="en-GB" sz="3600" dirty="0"/>
              <a:t>. </a:t>
            </a:r>
            <a:r>
              <a:rPr lang="en-GB" sz="3600" dirty="0" err="1"/>
              <a:t>Sed</a:t>
            </a:r>
            <a:r>
              <a:rPr lang="en-GB" sz="3600" dirty="0"/>
              <a:t> </a:t>
            </a:r>
            <a:r>
              <a:rPr lang="en-GB" sz="3600" dirty="0" err="1"/>
              <a:t>lacinia</a:t>
            </a:r>
            <a:r>
              <a:rPr lang="en-GB" sz="3600" dirty="0"/>
              <a:t> </a:t>
            </a:r>
            <a:r>
              <a:rPr lang="en-GB" sz="3600" dirty="0" err="1"/>
              <a:t>quis</a:t>
            </a:r>
            <a:r>
              <a:rPr lang="en-GB" sz="3600" dirty="0"/>
              <a:t> </a:t>
            </a:r>
            <a:r>
              <a:rPr lang="en-GB" sz="3600" dirty="0" err="1"/>
              <a:t>metus</a:t>
            </a:r>
            <a:r>
              <a:rPr lang="en-GB" sz="3600" dirty="0"/>
              <a:t> at </a:t>
            </a:r>
            <a:r>
              <a:rPr lang="en-GB" sz="3600" dirty="0" err="1"/>
              <a:t>accumsan</a:t>
            </a:r>
            <a:r>
              <a:rPr lang="en-GB" sz="3600" dirty="0"/>
              <a:t>. Maecenas </a:t>
            </a:r>
            <a:r>
              <a:rPr lang="en-GB" sz="3600" dirty="0" err="1"/>
              <a:t>fermentum</a:t>
            </a:r>
            <a:r>
              <a:rPr lang="en-GB" sz="3600" dirty="0"/>
              <a:t> </a:t>
            </a:r>
            <a:r>
              <a:rPr lang="en-GB" sz="3600" dirty="0" err="1"/>
              <a:t>ultricies</a:t>
            </a:r>
            <a:r>
              <a:rPr lang="en-GB" sz="3600" dirty="0"/>
              <a:t> </a:t>
            </a:r>
            <a:r>
              <a:rPr lang="en-GB" sz="3600" dirty="0" err="1"/>
              <a:t>tortor</a:t>
            </a:r>
            <a:r>
              <a:rPr lang="en-GB" sz="3600" dirty="0"/>
              <a:t> </a:t>
            </a:r>
            <a:r>
              <a:rPr lang="en-GB" sz="3600" dirty="0" err="1"/>
              <a:t>eget</a:t>
            </a:r>
            <a:r>
              <a:rPr lang="en-GB" sz="3600" dirty="0"/>
              <a:t> </a:t>
            </a:r>
            <a:r>
              <a:rPr lang="en-GB" sz="3600" dirty="0" err="1"/>
              <a:t>pretium</a:t>
            </a:r>
            <a:r>
              <a:rPr lang="en-GB" sz="3600" dirty="0"/>
              <a:t>. </a:t>
            </a:r>
            <a:r>
              <a:rPr lang="en-GB" sz="3600" dirty="0" err="1"/>
              <a:t>Aliquam</a:t>
            </a:r>
            <a:r>
              <a:rPr lang="en-GB" sz="3600" dirty="0"/>
              <a:t> </a:t>
            </a:r>
            <a:r>
              <a:rPr lang="en-GB" sz="3600" dirty="0" err="1"/>
              <a:t>eu</a:t>
            </a:r>
            <a:r>
              <a:rPr lang="en-GB" sz="3600" dirty="0"/>
              <a:t> </a:t>
            </a:r>
            <a:r>
              <a:rPr lang="en-GB" sz="3600" dirty="0" err="1"/>
              <a:t>urna</a:t>
            </a:r>
            <a:r>
              <a:rPr lang="en-GB" sz="3600" dirty="0"/>
              <a:t> nisi. In </a:t>
            </a:r>
            <a:r>
              <a:rPr lang="en-GB" sz="3600" dirty="0" err="1"/>
              <a:t>hac</a:t>
            </a:r>
            <a:r>
              <a:rPr lang="en-GB" sz="3600" dirty="0"/>
              <a:t> </a:t>
            </a:r>
            <a:r>
              <a:rPr lang="en-GB" sz="3600" dirty="0" err="1"/>
              <a:t>habitasse</a:t>
            </a:r>
            <a:r>
              <a:rPr lang="en-GB" sz="3600" dirty="0"/>
              <a:t> </a:t>
            </a:r>
            <a:r>
              <a:rPr lang="en-GB" sz="3600" dirty="0" err="1"/>
              <a:t>platea</a:t>
            </a:r>
            <a:r>
              <a:rPr lang="en-GB" sz="3600" dirty="0"/>
              <a:t> </a:t>
            </a:r>
            <a:r>
              <a:rPr lang="en-GB" sz="3600" dirty="0" err="1"/>
              <a:t>dictumst</a:t>
            </a:r>
            <a:r>
              <a:rPr lang="en-GB" sz="3600" dirty="0"/>
              <a:t>. </a:t>
            </a:r>
            <a:r>
              <a:rPr lang="en-GB" sz="3600" dirty="0" err="1"/>
              <a:t>Sed</a:t>
            </a:r>
            <a:r>
              <a:rPr lang="en-GB" sz="3600" dirty="0"/>
              <a:t> et </a:t>
            </a:r>
            <a:r>
              <a:rPr lang="en-GB" sz="3600" dirty="0" err="1"/>
              <a:t>nunc</a:t>
            </a:r>
            <a:r>
              <a:rPr lang="en-GB" sz="3600" dirty="0"/>
              <a:t> ac </a:t>
            </a:r>
            <a:r>
              <a:rPr lang="en-GB" sz="3600" dirty="0" err="1"/>
              <a:t>felis</a:t>
            </a:r>
            <a:r>
              <a:rPr lang="en-GB" sz="3600" dirty="0"/>
              <a:t> </a:t>
            </a:r>
            <a:r>
              <a:rPr lang="en-GB" sz="3600" dirty="0" err="1"/>
              <a:t>laoreet</a:t>
            </a:r>
            <a:r>
              <a:rPr lang="en-GB" sz="3600" dirty="0"/>
              <a:t> semper non ac </a:t>
            </a:r>
            <a:r>
              <a:rPr lang="en-GB" sz="3600" dirty="0" err="1"/>
              <a:t>turpis</a:t>
            </a:r>
            <a:r>
              <a:rPr lang="en-GB" sz="3600" dirty="0"/>
              <a:t>. </a:t>
            </a:r>
          </a:p>
          <a:p>
            <a:pPr>
              <a:lnSpc>
                <a:spcPct val="150000"/>
              </a:lnSpc>
              <a:spcBef>
                <a:spcPts val="3600"/>
              </a:spcBef>
            </a:pPr>
            <a:r>
              <a:rPr lang="en-US" sz="6000" b="1" dirty="0">
                <a:solidFill>
                  <a:schemeClr val="accent2"/>
                </a:solidFill>
              </a:rPr>
              <a:t>Technical goals</a:t>
            </a:r>
          </a:p>
          <a:p>
            <a:pPr algn="just"/>
            <a:r>
              <a:rPr lang="en-US" sz="3600" b="1" i="1" dirty="0">
                <a:solidFill>
                  <a:srgbClr val="323E44"/>
                </a:solidFill>
              </a:rPr>
              <a:t>Explain how the project intends to overcome technological blocking points or extend state-of-the-art.</a:t>
            </a:r>
          </a:p>
          <a:p>
            <a:pPr marL="1143000" lvl="1" indent="-685800">
              <a:buFont typeface="Arial" panose="020B0604020202020204" pitchFamily="34" charset="0"/>
              <a:buChar char="•"/>
            </a:pPr>
            <a:r>
              <a:rPr lang="en-US" sz="3600" dirty="0" err="1">
                <a:solidFill>
                  <a:srgbClr val="323E44"/>
                </a:solidFill>
              </a:rPr>
              <a:t>Aliquam</a:t>
            </a:r>
            <a:r>
              <a:rPr lang="en-US" sz="3600" dirty="0">
                <a:solidFill>
                  <a:srgbClr val="323E44"/>
                </a:solidFill>
              </a:rPr>
              <a:t> vitae </a:t>
            </a:r>
            <a:r>
              <a:rPr lang="en-US" sz="3600" dirty="0" err="1">
                <a:solidFill>
                  <a:srgbClr val="323E44"/>
                </a:solidFill>
              </a:rPr>
              <a:t>urna</a:t>
            </a:r>
            <a:r>
              <a:rPr lang="en-US" sz="3600" dirty="0">
                <a:solidFill>
                  <a:srgbClr val="323E44"/>
                </a:solidFill>
              </a:rPr>
              <a:t> non </a:t>
            </a:r>
            <a:r>
              <a:rPr lang="en-US" sz="3600" dirty="0" err="1">
                <a:solidFill>
                  <a:srgbClr val="323E44"/>
                </a:solidFill>
              </a:rPr>
              <a:t>nunc</a:t>
            </a:r>
            <a:r>
              <a:rPr lang="en-US" sz="3600" dirty="0">
                <a:solidFill>
                  <a:srgbClr val="323E44"/>
                </a:solidFill>
              </a:rPr>
              <a:t> porta </a:t>
            </a:r>
            <a:r>
              <a:rPr lang="en-US" sz="3600" dirty="0" err="1">
                <a:solidFill>
                  <a:srgbClr val="323E44"/>
                </a:solidFill>
              </a:rPr>
              <a:t>eleifend</a:t>
            </a:r>
            <a:r>
              <a:rPr lang="en-US" sz="3600" dirty="0">
                <a:solidFill>
                  <a:srgbClr val="323E44"/>
                </a:solidFill>
              </a:rPr>
              <a:t> id at </a:t>
            </a:r>
            <a:r>
              <a:rPr lang="en-US" sz="3600" dirty="0" err="1">
                <a:solidFill>
                  <a:srgbClr val="323E44"/>
                </a:solidFill>
              </a:rPr>
              <a:t>felis</a:t>
            </a:r>
            <a:endParaRPr lang="en-US" sz="3600" dirty="0">
              <a:solidFill>
                <a:srgbClr val="323E44"/>
              </a:solidFill>
            </a:endParaRPr>
          </a:p>
          <a:p>
            <a:pPr marL="1143000" lvl="1" indent="-685800">
              <a:buFont typeface="Arial" panose="020B0604020202020204" pitchFamily="34" charset="0"/>
              <a:buChar char="•"/>
            </a:pPr>
            <a:r>
              <a:rPr lang="en-US" sz="3600" dirty="0" err="1">
                <a:solidFill>
                  <a:srgbClr val="323E44"/>
                </a:solidFill>
              </a:rPr>
              <a:t>Proin</a:t>
            </a:r>
            <a:r>
              <a:rPr lang="en-US" sz="3600" dirty="0">
                <a:solidFill>
                  <a:srgbClr val="323E44"/>
                </a:solidFill>
              </a:rPr>
              <a:t> </a:t>
            </a:r>
            <a:r>
              <a:rPr lang="en-US" sz="3600" dirty="0" err="1">
                <a:solidFill>
                  <a:srgbClr val="323E44"/>
                </a:solidFill>
              </a:rPr>
              <a:t>sodales</a:t>
            </a:r>
            <a:r>
              <a:rPr lang="en-US" sz="3600" dirty="0">
                <a:solidFill>
                  <a:srgbClr val="323E44"/>
                </a:solidFill>
              </a:rPr>
              <a:t> quam ac </a:t>
            </a:r>
            <a:r>
              <a:rPr lang="en-US" sz="3600" dirty="0" err="1">
                <a:solidFill>
                  <a:srgbClr val="323E44"/>
                </a:solidFill>
              </a:rPr>
              <a:t>ultrices</a:t>
            </a:r>
            <a:r>
              <a:rPr lang="en-US" sz="3600" dirty="0">
                <a:solidFill>
                  <a:srgbClr val="323E44"/>
                </a:solidFill>
              </a:rPr>
              <a:t> </a:t>
            </a:r>
            <a:r>
              <a:rPr lang="en-US" sz="3600" dirty="0" err="1">
                <a:solidFill>
                  <a:srgbClr val="323E44"/>
                </a:solidFill>
              </a:rPr>
              <a:t>ullamcorper</a:t>
            </a:r>
            <a:endParaRPr lang="en-US" sz="3600" dirty="0">
              <a:solidFill>
                <a:srgbClr val="323E44"/>
              </a:solidFill>
            </a:endParaRPr>
          </a:p>
          <a:p>
            <a:pPr marL="1143000" lvl="1" indent="-685800">
              <a:buFont typeface="Arial" panose="020B0604020202020204" pitchFamily="34" charset="0"/>
              <a:buChar char="•"/>
            </a:pPr>
            <a:r>
              <a:rPr lang="en-US" sz="3600" dirty="0">
                <a:solidFill>
                  <a:srgbClr val="323E44"/>
                </a:solidFill>
              </a:rPr>
              <a:t>Nunc gravida dolor a ipsum </a:t>
            </a:r>
            <a:r>
              <a:rPr lang="en-US" sz="3600" dirty="0" err="1">
                <a:solidFill>
                  <a:srgbClr val="323E44"/>
                </a:solidFill>
              </a:rPr>
              <a:t>lacinia</a:t>
            </a:r>
            <a:r>
              <a:rPr lang="en-US" sz="3600" dirty="0">
                <a:solidFill>
                  <a:srgbClr val="323E44"/>
                </a:solidFill>
              </a:rPr>
              <a:t>, </a:t>
            </a:r>
            <a:r>
              <a:rPr lang="en-US" sz="3600" dirty="0" err="1">
                <a:solidFill>
                  <a:srgbClr val="323E44"/>
                </a:solidFill>
              </a:rPr>
              <a:t>eu</a:t>
            </a:r>
            <a:r>
              <a:rPr lang="en-US" sz="3600" dirty="0">
                <a:solidFill>
                  <a:srgbClr val="323E44"/>
                </a:solidFill>
              </a:rPr>
              <a:t> </a:t>
            </a:r>
            <a:r>
              <a:rPr lang="en-US" sz="3600" dirty="0" err="1">
                <a:solidFill>
                  <a:srgbClr val="323E44"/>
                </a:solidFill>
              </a:rPr>
              <a:t>volutpat</a:t>
            </a:r>
            <a:r>
              <a:rPr lang="en-US" sz="3600" dirty="0">
                <a:solidFill>
                  <a:srgbClr val="323E44"/>
                </a:solidFill>
              </a:rPr>
              <a:t> </a:t>
            </a:r>
            <a:r>
              <a:rPr lang="en-US" sz="3600" dirty="0" err="1">
                <a:solidFill>
                  <a:srgbClr val="323E44"/>
                </a:solidFill>
              </a:rPr>
              <a:t>lectus</a:t>
            </a:r>
            <a:r>
              <a:rPr lang="en-US" sz="3600" dirty="0">
                <a:solidFill>
                  <a:srgbClr val="323E44"/>
                </a:solidFill>
              </a:rPr>
              <a:t> dictum</a:t>
            </a:r>
          </a:p>
          <a:p>
            <a:pPr algn="just">
              <a:lnSpc>
                <a:spcPct val="150000"/>
              </a:lnSpc>
              <a:spcBef>
                <a:spcPts val="3600"/>
              </a:spcBef>
            </a:pPr>
            <a:r>
              <a:rPr lang="en-US" sz="6000" b="1" dirty="0">
                <a:solidFill>
                  <a:schemeClr val="accent2"/>
                </a:solidFill>
              </a:rPr>
              <a:t>Expected impact</a:t>
            </a:r>
          </a:p>
          <a:p>
            <a:pPr algn="just">
              <a:spcAft>
                <a:spcPts val="1800"/>
              </a:spcAft>
            </a:pPr>
            <a:r>
              <a:rPr lang="en-US" sz="3600" b="1" i="1" dirty="0">
                <a:solidFill>
                  <a:srgbClr val="323E44"/>
                </a:solidFill>
              </a:rPr>
              <a:t>Specify the product which will be the outcome of the project, the type of value creation envisioned  as well as the project impact (in terms of employment, sales, patents, publications).</a:t>
            </a:r>
          </a:p>
          <a:p>
            <a:pPr algn="just">
              <a:spcAft>
                <a:spcPts val="1800"/>
              </a:spcAft>
            </a:pPr>
            <a:r>
              <a:rPr lang="en-US" sz="3600" dirty="0" err="1">
                <a:solidFill>
                  <a:srgbClr val="323E44"/>
                </a:solidFill>
              </a:rPr>
              <a:t>Aliquam</a:t>
            </a:r>
            <a:r>
              <a:rPr lang="en-US" sz="3600" dirty="0">
                <a:solidFill>
                  <a:srgbClr val="323E44"/>
                </a:solidFill>
              </a:rPr>
              <a:t> at </a:t>
            </a:r>
            <a:r>
              <a:rPr lang="en-US" sz="3600" dirty="0" err="1">
                <a:solidFill>
                  <a:srgbClr val="323E44"/>
                </a:solidFill>
              </a:rPr>
              <a:t>nisl</a:t>
            </a:r>
            <a:r>
              <a:rPr lang="en-US" sz="3600" dirty="0">
                <a:solidFill>
                  <a:srgbClr val="323E44"/>
                </a:solidFill>
              </a:rPr>
              <a:t> </a:t>
            </a:r>
            <a:r>
              <a:rPr lang="en-US" sz="3600" dirty="0" err="1">
                <a:solidFill>
                  <a:srgbClr val="323E44"/>
                </a:solidFill>
              </a:rPr>
              <a:t>ut</a:t>
            </a:r>
            <a:r>
              <a:rPr lang="en-US" sz="3600" dirty="0">
                <a:solidFill>
                  <a:srgbClr val="323E44"/>
                </a:solidFill>
              </a:rPr>
              <a:t> </a:t>
            </a:r>
            <a:r>
              <a:rPr lang="en-US" sz="3600" dirty="0" err="1">
                <a:solidFill>
                  <a:srgbClr val="323E44"/>
                </a:solidFill>
              </a:rPr>
              <a:t>velit</a:t>
            </a:r>
            <a:r>
              <a:rPr lang="en-US" sz="3600" dirty="0">
                <a:solidFill>
                  <a:srgbClr val="323E44"/>
                </a:solidFill>
              </a:rPr>
              <a:t> </a:t>
            </a:r>
            <a:r>
              <a:rPr lang="en-US" sz="3600" dirty="0" err="1">
                <a:solidFill>
                  <a:srgbClr val="323E44"/>
                </a:solidFill>
              </a:rPr>
              <a:t>laoreet</a:t>
            </a:r>
            <a:r>
              <a:rPr lang="en-US" sz="3600" dirty="0">
                <a:solidFill>
                  <a:srgbClr val="323E44"/>
                </a:solidFill>
              </a:rPr>
              <a:t> </a:t>
            </a:r>
            <a:r>
              <a:rPr lang="en-US" sz="3600" dirty="0" err="1">
                <a:solidFill>
                  <a:srgbClr val="323E44"/>
                </a:solidFill>
              </a:rPr>
              <a:t>consequat</a:t>
            </a:r>
            <a:r>
              <a:rPr lang="en-US" sz="3600" dirty="0">
                <a:solidFill>
                  <a:srgbClr val="323E44"/>
                </a:solidFill>
              </a:rPr>
              <a:t> non </a:t>
            </a:r>
            <a:r>
              <a:rPr lang="en-US" sz="3600" dirty="0" err="1">
                <a:solidFill>
                  <a:srgbClr val="323E44"/>
                </a:solidFill>
              </a:rPr>
              <a:t>nec</a:t>
            </a:r>
            <a:r>
              <a:rPr lang="en-US" sz="3600" dirty="0">
                <a:solidFill>
                  <a:srgbClr val="323E44"/>
                </a:solidFill>
              </a:rPr>
              <a:t> </a:t>
            </a:r>
            <a:r>
              <a:rPr lang="en-US" sz="3600" dirty="0" err="1">
                <a:solidFill>
                  <a:srgbClr val="323E44"/>
                </a:solidFill>
              </a:rPr>
              <a:t>elit</a:t>
            </a:r>
            <a:r>
              <a:rPr lang="en-US" sz="3600" dirty="0">
                <a:solidFill>
                  <a:srgbClr val="323E44"/>
                </a:solidFill>
              </a:rPr>
              <a:t>. </a:t>
            </a:r>
            <a:r>
              <a:rPr lang="en-US" sz="3600" dirty="0" err="1">
                <a:solidFill>
                  <a:srgbClr val="323E44"/>
                </a:solidFill>
              </a:rPr>
              <a:t>Quisque</a:t>
            </a:r>
            <a:r>
              <a:rPr lang="en-US" sz="3600" dirty="0">
                <a:solidFill>
                  <a:srgbClr val="323E44"/>
                </a:solidFill>
              </a:rPr>
              <a:t> </a:t>
            </a:r>
            <a:r>
              <a:rPr lang="en-US" sz="3600" dirty="0" err="1">
                <a:solidFill>
                  <a:srgbClr val="323E44"/>
                </a:solidFill>
              </a:rPr>
              <a:t>fringilla</a:t>
            </a:r>
            <a:r>
              <a:rPr lang="en-US" sz="3600" dirty="0">
                <a:solidFill>
                  <a:srgbClr val="323E44"/>
                </a:solidFill>
              </a:rPr>
              <a:t> sit </a:t>
            </a:r>
            <a:r>
              <a:rPr lang="en-US" sz="3600" dirty="0" err="1">
                <a:solidFill>
                  <a:srgbClr val="323E44"/>
                </a:solidFill>
              </a:rPr>
              <a:t>amet</a:t>
            </a:r>
            <a:r>
              <a:rPr lang="en-US" sz="3600" dirty="0">
                <a:solidFill>
                  <a:srgbClr val="323E44"/>
                </a:solidFill>
              </a:rPr>
              <a:t> </a:t>
            </a:r>
            <a:r>
              <a:rPr lang="en-US" sz="3600" dirty="0" err="1">
                <a:solidFill>
                  <a:srgbClr val="323E44"/>
                </a:solidFill>
              </a:rPr>
              <a:t>lectus</a:t>
            </a:r>
            <a:r>
              <a:rPr lang="en-US" sz="3600" dirty="0">
                <a:solidFill>
                  <a:srgbClr val="323E44"/>
                </a:solidFill>
              </a:rPr>
              <a:t> </a:t>
            </a:r>
            <a:r>
              <a:rPr lang="en-US" sz="3600" dirty="0" err="1">
                <a:solidFill>
                  <a:srgbClr val="323E44"/>
                </a:solidFill>
              </a:rPr>
              <a:t>vel</a:t>
            </a:r>
            <a:r>
              <a:rPr lang="en-US" sz="3600" dirty="0">
                <a:solidFill>
                  <a:srgbClr val="323E44"/>
                </a:solidFill>
              </a:rPr>
              <a:t> </a:t>
            </a:r>
            <a:r>
              <a:rPr lang="en-US" sz="3600" dirty="0" err="1">
                <a:solidFill>
                  <a:srgbClr val="323E44"/>
                </a:solidFill>
              </a:rPr>
              <a:t>vulputate</a:t>
            </a:r>
            <a:r>
              <a:rPr lang="en-US" sz="3600" dirty="0">
                <a:solidFill>
                  <a:srgbClr val="323E44"/>
                </a:solidFill>
              </a:rPr>
              <a:t>. Nunc </a:t>
            </a:r>
            <a:r>
              <a:rPr lang="en-US" sz="3600" dirty="0" err="1">
                <a:solidFill>
                  <a:srgbClr val="323E44"/>
                </a:solidFill>
              </a:rPr>
              <a:t>vel</a:t>
            </a:r>
            <a:r>
              <a:rPr lang="en-US" sz="3600" dirty="0">
                <a:solidFill>
                  <a:srgbClr val="323E44"/>
                </a:solidFill>
              </a:rPr>
              <a:t> </a:t>
            </a:r>
            <a:r>
              <a:rPr lang="en-US" sz="3600" dirty="0" err="1">
                <a:solidFill>
                  <a:srgbClr val="323E44"/>
                </a:solidFill>
              </a:rPr>
              <a:t>ultrices</a:t>
            </a:r>
            <a:r>
              <a:rPr lang="en-US" sz="3600" dirty="0">
                <a:solidFill>
                  <a:srgbClr val="323E44"/>
                </a:solidFill>
              </a:rPr>
              <a:t> quam. </a:t>
            </a:r>
            <a:r>
              <a:rPr lang="en-US" sz="3600" dirty="0" err="1">
                <a:solidFill>
                  <a:srgbClr val="323E44"/>
                </a:solidFill>
              </a:rPr>
              <a:t>Sed</a:t>
            </a:r>
            <a:r>
              <a:rPr lang="en-US" sz="3600" dirty="0">
                <a:solidFill>
                  <a:srgbClr val="323E44"/>
                </a:solidFill>
              </a:rPr>
              <a:t> dictum </a:t>
            </a:r>
            <a:r>
              <a:rPr lang="en-US" sz="3600" dirty="0" err="1">
                <a:solidFill>
                  <a:srgbClr val="323E44"/>
                </a:solidFill>
              </a:rPr>
              <a:t>sed</a:t>
            </a:r>
            <a:r>
              <a:rPr lang="en-US" sz="3600" dirty="0">
                <a:solidFill>
                  <a:srgbClr val="323E44"/>
                </a:solidFill>
              </a:rPr>
              <a:t> mi </a:t>
            </a:r>
            <a:r>
              <a:rPr lang="en-US" sz="3600" dirty="0" err="1">
                <a:solidFill>
                  <a:srgbClr val="323E44"/>
                </a:solidFill>
              </a:rPr>
              <a:t>ut</a:t>
            </a:r>
            <a:r>
              <a:rPr lang="en-US" sz="3600" dirty="0">
                <a:solidFill>
                  <a:srgbClr val="323E44"/>
                </a:solidFill>
              </a:rPr>
              <a:t> </a:t>
            </a:r>
            <a:r>
              <a:rPr lang="en-US" sz="3600" dirty="0" err="1">
                <a:solidFill>
                  <a:srgbClr val="323E44"/>
                </a:solidFill>
              </a:rPr>
              <a:t>rhoncus</a:t>
            </a:r>
            <a:r>
              <a:rPr lang="en-US" sz="3600" dirty="0">
                <a:solidFill>
                  <a:srgbClr val="323E44"/>
                </a:solidFill>
              </a:rPr>
              <a:t>. Nunc et </a:t>
            </a:r>
            <a:r>
              <a:rPr lang="en-US" sz="3600" dirty="0" err="1">
                <a:solidFill>
                  <a:srgbClr val="323E44"/>
                </a:solidFill>
              </a:rPr>
              <a:t>tellus</a:t>
            </a:r>
            <a:r>
              <a:rPr lang="en-US" sz="3600" dirty="0">
                <a:solidFill>
                  <a:srgbClr val="323E44"/>
                </a:solidFill>
              </a:rPr>
              <a:t> </a:t>
            </a:r>
            <a:r>
              <a:rPr lang="en-US" sz="3600" dirty="0" err="1">
                <a:solidFill>
                  <a:srgbClr val="323E44"/>
                </a:solidFill>
              </a:rPr>
              <a:t>ut</a:t>
            </a:r>
            <a:r>
              <a:rPr lang="en-US" sz="3600" dirty="0">
                <a:solidFill>
                  <a:srgbClr val="323E44"/>
                </a:solidFill>
              </a:rPr>
              <a:t> </a:t>
            </a:r>
            <a:r>
              <a:rPr lang="en-US" sz="3600" dirty="0" err="1">
                <a:solidFill>
                  <a:srgbClr val="323E44"/>
                </a:solidFill>
              </a:rPr>
              <a:t>erat</a:t>
            </a:r>
            <a:r>
              <a:rPr lang="en-US" sz="3600" dirty="0">
                <a:solidFill>
                  <a:srgbClr val="323E44"/>
                </a:solidFill>
              </a:rPr>
              <a:t> </a:t>
            </a:r>
            <a:r>
              <a:rPr lang="en-US" sz="3600" dirty="0" err="1">
                <a:solidFill>
                  <a:srgbClr val="323E44"/>
                </a:solidFill>
              </a:rPr>
              <a:t>venenatis</a:t>
            </a:r>
            <a:r>
              <a:rPr lang="en-US" sz="3600" dirty="0">
                <a:solidFill>
                  <a:srgbClr val="323E44"/>
                </a:solidFill>
              </a:rPr>
              <a:t> </a:t>
            </a:r>
            <a:r>
              <a:rPr lang="en-US" sz="3600" dirty="0" err="1">
                <a:solidFill>
                  <a:srgbClr val="323E44"/>
                </a:solidFill>
              </a:rPr>
              <a:t>pellentesque</a:t>
            </a:r>
            <a:r>
              <a:rPr lang="en-US" sz="3600" dirty="0">
                <a:solidFill>
                  <a:srgbClr val="323E44"/>
                </a:solidFill>
              </a:rPr>
              <a:t>. </a:t>
            </a:r>
            <a:r>
              <a:rPr lang="en-US" sz="3600" dirty="0" err="1">
                <a:solidFill>
                  <a:srgbClr val="323E44"/>
                </a:solidFill>
              </a:rPr>
              <a:t>Aenean</a:t>
            </a:r>
            <a:r>
              <a:rPr lang="en-US" sz="3600" dirty="0">
                <a:solidFill>
                  <a:srgbClr val="323E44"/>
                </a:solidFill>
              </a:rPr>
              <a:t> </a:t>
            </a:r>
            <a:r>
              <a:rPr lang="en-US" sz="3600" dirty="0" err="1">
                <a:solidFill>
                  <a:srgbClr val="323E44"/>
                </a:solidFill>
              </a:rPr>
              <a:t>ut</a:t>
            </a:r>
            <a:r>
              <a:rPr lang="en-US" sz="3600" dirty="0">
                <a:solidFill>
                  <a:srgbClr val="323E44"/>
                </a:solidFill>
              </a:rPr>
              <a:t> </a:t>
            </a:r>
            <a:r>
              <a:rPr lang="en-US" sz="3600" dirty="0" err="1">
                <a:solidFill>
                  <a:srgbClr val="323E44"/>
                </a:solidFill>
              </a:rPr>
              <a:t>augue</a:t>
            </a:r>
            <a:r>
              <a:rPr lang="en-US" sz="3600" dirty="0">
                <a:solidFill>
                  <a:srgbClr val="323E44"/>
                </a:solidFill>
              </a:rPr>
              <a:t> </a:t>
            </a:r>
            <a:r>
              <a:rPr lang="en-US" sz="3600" dirty="0" err="1">
                <a:solidFill>
                  <a:srgbClr val="323E44"/>
                </a:solidFill>
              </a:rPr>
              <a:t>quis</a:t>
            </a:r>
            <a:r>
              <a:rPr lang="en-US" sz="3600" dirty="0">
                <a:solidFill>
                  <a:srgbClr val="323E44"/>
                </a:solidFill>
              </a:rPr>
              <a:t> </a:t>
            </a:r>
            <a:r>
              <a:rPr lang="en-US" sz="3600" dirty="0" err="1">
                <a:solidFill>
                  <a:srgbClr val="323E44"/>
                </a:solidFill>
              </a:rPr>
              <a:t>purus</a:t>
            </a:r>
            <a:r>
              <a:rPr lang="en-US" sz="3600" dirty="0">
                <a:solidFill>
                  <a:srgbClr val="323E44"/>
                </a:solidFill>
              </a:rPr>
              <a:t> porta </a:t>
            </a:r>
            <a:r>
              <a:rPr lang="en-US" sz="3600" dirty="0" err="1">
                <a:solidFill>
                  <a:srgbClr val="323E44"/>
                </a:solidFill>
              </a:rPr>
              <a:t>consequat</a:t>
            </a:r>
            <a:r>
              <a:rPr lang="en-US" sz="3600" dirty="0">
                <a:solidFill>
                  <a:srgbClr val="323E44"/>
                </a:solidFill>
              </a:rPr>
              <a:t> </a:t>
            </a:r>
            <a:r>
              <a:rPr lang="en-US" sz="3600" dirty="0" err="1">
                <a:solidFill>
                  <a:srgbClr val="323E44"/>
                </a:solidFill>
              </a:rPr>
              <a:t>eget</a:t>
            </a:r>
            <a:r>
              <a:rPr lang="en-US" sz="3600" dirty="0">
                <a:solidFill>
                  <a:srgbClr val="323E44"/>
                </a:solidFill>
              </a:rPr>
              <a:t> </a:t>
            </a:r>
            <a:r>
              <a:rPr lang="en-US" sz="3600" dirty="0" err="1">
                <a:solidFill>
                  <a:srgbClr val="323E44"/>
                </a:solidFill>
              </a:rPr>
              <a:t>viverra</a:t>
            </a:r>
            <a:r>
              <a:rPr lang="en-US" sz="3600" dirty="0">
                <a:solidFill>
                  <a:srgbClr val="323E44"/>
                </a:solidFill>
              </a:rPr>
              <a:t> </a:t>
            </a:r>
            <a:r>
              <a:rPr lang="en-US" sz="3600" dirty="0" err="1">
                <a:solidFill>
                  <a:srgbClr val="323E44"/>
                </a:solidFill>
              </a:rPr>
              <a:t>nulla</a:t>
            </a:r>
            <a:r>
              <a:rPr lang="en-US" sz="3600" dirty="0">
                <a:solidFill>
                  <a:srgbClr val="323E44"/>
                </a:solidFill>
              </a:rPr>
              <a:t>. Maecenas dictum porta </a:t>
            </a:r>
            <a:r>
              <a:rPr lang="en-US" sz="3600" dirty="0" err="1">
                <a:solidFill>
                  <a:srgbClr val="323E44"/>
                </a:solidFill>
              </a:rPr>
              <a:t>congue</a:t>
            </a:r>
            <a:r>
              <a:rPr lang="en-US" sz="3600" dirty="0">
                <a:solidFill>
                  <a:srgbClr val="323E44"/>
                </a:solidFill>
              </a:rPr>
              <a:t>. </a:t>
            </a:r>
            <a:r>
              <a:rPr lang="en-US" sz="3600" dirty="0" err="1">
                <a:solidFill>
                  <a:srgbClr val="323E44"/>
                </a:solidFill>
              </a:rPr>
              <a:t>Sed</a:t>
            </a:r>
            <a:r>
              <a:rPr lang="en-US" sz="3600" dirty="0">
                <a:solidFill>
                  <a:srgbClr val="323E44"/>
                </a:solidFill>
              </a:rPr>
              <a:t> in </a:t>
            </a:r>
            <a:r>
              <a:rPr lang="en-US" sz="3600" dirty="0" err="1">
                <a:solidFill>
                  <a:srgbClr val="323E44"/>
                </a:solidFill>
              </a:rPr>
              <a:t>scelerisque</a:t>
            </a:r>
            <a:r>
              <a:rPr lang="en-US" sz="3600" dirty="0">
                <a:solidFill>
                  <a:srgbClr val="323E44"/>
                </a:solidFill>
              </a:rPr>
              <a:t> lacus:</a:t>
            </a:r>
          </a:p>
          <a:p>
            <a:pPr marL="1028700" lvl="1" indent="-571500">
              <a:buFont typeface="Arial" panose="020B0604020202020204" pitchFamily="34" charset="0"/>
              <a:buChar char="•"/>
            </a:pPr>
            <a:r>
              <a:rPr lang="en-US" sz="3600" dirty="0">
                <a:solidFill>
                  <a:srgbClr val="323E44"/>
                </a:solidFill>
              </a:rPr>
              <a:t>Lorem ipsum dolor sit </a:t>
            </a:r>
            <a:r>
              <a:rPr lang="en-US" sz="3600" dirty="0" err="1">
                <a:solidFill>
                  <a:srgbClr val="323E44"/>
                </a:solidFill>
              </a:rPr>
              <a:t>amet</a:t>
            </a:r>
            <a:r>
              <a:rPr lang="en-US" sz="3600" dirty="0">
                <a:solidFill>
                  <a:srgbClr val="323E44"/>
                </a:solidFill>
              </a:rPr>
              <a:t>, </a:t>
            </a:r>
            <a:r>
              <a:rPr lang="en-US" sz="3600" dirty="0" err="1">
                <a:solidFill>
                  <a:srgbClr val="323E44"/>
                </a:solidFill>
              </a:rPr>
              <a:t>consectetur</a:t>
            </a:r>
            <a:r>
              <a:rPr lang="en-US" sz="3600" dirty="0">
                <a:solidFill>
                  <a:srgbClr val="323E44"/>
                </a:solidFill>
              </a:rPr>
              <a:t> </a:t>
            </a:r>
            <a:r>
              <a:rPr lang="en-US" sz="3600" dirty="0" err="1">
                <a:solidFill>
                  <a:srgbClr val="323E44"/>
                </a:solidFill>
              </a:rPr>
              <a:t>adipiscing</a:t>
            </a:r>
            <a:r>
              <a:rPr lang="en-US" sz="3600" dirty="0">
                <a:solidFill>
                  <a:srgbClr val="323E44"/>
                </a:solidFill>
              </a:rPr>
              <a:t> </a:t>
            </a:r>
            <a:r>
              <a:rPr lang="en-US" sz="3600" dirty="0" err="1">
                <a:solidFill>
                  <a:srgbClr val="323E44"/>
                </a:solidFill>
              </a:rPr>
              <a:t>elit</a:t>
            </a:r>
            <a:endParaRPr lang="en-US" sz="3600" dirty="0">
              <a:solidFill>
                <a:srgbClr val="323E44"/>
              </a:solidFill>
            </a:endParaRPr>
          </a:p>
          <a:p>
            <a:pPr marL="1028700" lvl="1" indent="-571500">
              <a:buFont typeface="Arial" panose="020B0604020202020204" pitchFamily="34" charset="0"/>
              <a:buChar char="•"/>
            </a:pPr>
            <a:r>
              <a:rPr lang="en-US" sz="3600" dirty="0" err="1">
                <a:solidFill>
                  <a:srgbClr val="323E44"/>
                </a:solidFill>
              </a:rPr>
              <a:t>Pellentesque</a:t>
            </a:r>
            <a:r>
              <a:rPr lang="en-US" sz="3600" dirty="0">
                <a:solidFill>
                  <a:srgbClr val="323E44"/>
                </a:solidFill>
              </a:rPr>
              <a:t> </a:t>
            </a:r>
            <a:r>
              <a:rPr lang="en-US" sz="3600" dirty="0" err="1">
                <a:solidFill>
                  <a:srgbClr val="323E44"/>
                </a:solidFill>
              </a:rPr>
              <a:t>euismod</a:t>
            </a:r>
            <a:r>
              <a:rPr lang="en-US" sz="3600" dirty="0">
                <a:solidFill>
                  <a:srgbClr val="323E44"/>
                </a:solidFill>
              </a:rPr>
              <a:t> </a:t>
            </a:r>
            <a:r>
              <a:rPr lang="en-US" sz="3600" dirty="0" err="1">
                <a:solidFill>
                  <a:srgbClr val="323E44"/>
                </a:solidFill>
              </a:rPr>
              <a:t>nulla</a:t>
            </a:r>
            <a:r>
              <a:rPr lang="en-US" sz="3600" dirty="0">
                <a:solidFill>
                  <a:srgbClr val="323E44"/>
                </a:solidFill>
              </a:rPr>
              <a:t> et </a:t>
            </a:r>
            <a:r>
              <a:rPr lang="en-US" sz="3600" dirty="0" err="1">
                <a:solidFill>
                  <a:srgbClr val="323E44"/>
                </a:solidFill>
              </a:rPr>
              <a:t>urna</a:t>
            </a:r>
            <a:r>
              <a:rPr lang="en-US" sz="3600" dirty="0">
                <a:solidFill>
                  <a:srgbClr val="323E44"/>
                </a:solidFill>
              </a:rPr>
              <a:t> </a:t>
            </a:r>
            <a:r>
              <a:rPr lang="en-US" sz="3600" dirty="0" err="1">
                <a:solidFill>
                  <a:srgbClr val="323E44"/>
                </a:solidFill>
              </a:rPr>
              <a:t>rutrum</a:t>
            </a:r>
            <a:r>
              <a:rPr lang="en-US" sz="3600" dirty="0">
                <a:solidFill>
                  <a:srgbClr val="323E44"/>
                </a:solidFill>
              </a:rPr>
              <a:t> </a:t>
            </a:r>
            <a:r>
              <a:rPr lang="en-US" sz="3600" dirty="0" err="1">
                <a:solidFill>
                  <a:srgbClr val="323E44"/>
                </a:solidFill>
              </a:rPr>
              <a:t>bibendum</a:t>
            </a:r>
            <a:endParaRPr lang="en-US" sz="3600" dirty="0">
              <a:solidFill>
                <a:srgbClr val="323E44"/>
              </a:solidFill>
            </a:endParaRPr>
          </a:p>
          <a:p>
            <a:pPr marL="1028700" lvl="1" indent="-571500">
              <a:buFont typeface="Arial" panose="020B0604020202020204" pitchFamily="34" charset="0"/>
              <a:buChar char="•"/>
            </a:pPr>
            <a:r>
              <a:rPr lang="en-US" sz="3600" dirty="0" err="1">
                <a:solidFill>
                  <a:srgbClr val="323E44"/>
                </a:solidFill>
              </a:rPr>
              <a:t>Aliquam</a:t>
            </a:r>
            <a:r>
              <a:rPr lang="en-US" sz="3600" dirty="0">
                <a:solidFill>
                  <a:srgbClr val="323E44"/>
                </a:solidFill>
              </a:rPr>
              <a:t> vitae </a:t>
            </a:r>
            <a:r>
              <a:rPr lang="en-US" sz="3600" dirty="0" err="1">
                <a:solidFill>
                  <a:srgbClr val="323E44"/>
                </a:solidFill>
              </a:rPr>
              <a:t>urna</a:t>
            </a:r>
            <a:r>
              <a:rPr lang="en-US" sz="3600" dirty="0">
                <a:solidFill>
                  <a:srgbClr val="323E44"/>
                </a:solidFill>
              </a:rPr>
              <a:t> non </a:t>
            </a:r>
            <a:r>
              <a:rPr lang="en-US" sz="3600" dirty="0" err="1">
                <a:solidFill>
                  <a:srgbClr val="323E44"/>
                </a:solidFill>
              </a:rPr>
              <a:t>nunc</a:t>
            </a:r>
            <a:r>
              <a:rPr lang="en-US" sz="3600" dirty="0">
                <a:solidFill>
                  <a:srgbClr val="323E44"/>
                </a:solidFill>
              </a:rPr>
              <a:t> porta </a:t>
            </a:r>
            <a:r>
              <a:rPr lang="en-US" sz="3600" dirty="0" err="1">
                <a:solidFill>
                  <a:srgbClr val="323E44"/>
                </a:solidFill>
              </a:rPr>
              <a:t>eleifend</a:t>
            </a:r>
            <a:r>
              <a:rPr lang="en-US" sz="3600" dirty="0">
                <a:solidFill>
                  <a:srgbClr val="323E44"/>
                </a:solidFill>
              </a:rPr>
              <a:t> id at </a:t>
            </a:r>
            <a:r>
              <a:rPr lang="en-US" sz="3600" dirty="0" err="1">
                <a:solidFill>
                  <a:srgbClr val="323E44"/>
                </a:solidFill>
              </a:rPr>
              <a:t>felis</a:t>
            </a:r>
            <a:endParaRPr lang="en-US" sz="3600" dirty="0">
              <a:solidFill>
                <a:srgbClr val="323E44"/>
              </a:solidFill>
            </a:endParaRPr>
          </a:p>
          <a:p>
            <a:pPr marL="1028700" lvl="1" indent="-571500">
              <a:buFont typeface="Arial" panose="020B0604020202020204" pitchFamily="34" charset="0"/>
              <a:buChar char="•"/>
            </a:pPr>
            <a:r>
              <a:rPr lang="en-US" sz="3600" dirty="0" err="1">
                <a:solidFill>
                  <a:srgbClr val="323E44"/>
                </a:solidFill>
              </a:rPr>
              <a:t>Proin</a:t>
            </a:r>
            <a:r>
              <a:rPr lang="en-US" sz="3600" dirty="0">
                <a:solidFill>
                  <a:srgbClr val="323E44"/>
                </a:solidFill>
              </a:rPr>
              <a:t> </a:t>
            </a:r>
            <a:r>
              <a:rPr lang="en-US" sz="3600" dirty="0" err="1">
                <a:solidFill>
                  <a:srgbClr val="323E44"/>
                </a:solidFill>
              </a:rPr>
              <a:t>sodales</a:t>
            </a:r>
            <a:r>
              <a:rPr lang="en-US" sz="3600" dirty="0">
                <a:solidFill>
                  <a:srgbClr val="323E44"/>
                </a:solidFill>
              </a:rPr>
              <a:t> quam ac </a:t>
            </a:r>
            <a:r>
              <a:rPr lang="en-US" sz="3600" dirty="0" err="1">
                <a:solidFill>
                  <a:srgbClr val="323E44"/>
                </a:solidFill>
              </a:rPr>
              <a:t>ultrices</a:t>
            </a:r>
            <a:r>
              <a:rPr lang="en-US" sz="3600" dirty="0">
                <a:solidFill>
                  <a:srgbClr val="323E44"/>
                </a:solidFill>
              </a:rPr>
              <a:t> </a:t>
            </a:r>
            <a:r>
              <a:rPr lang="en-US" sz="3600" dirty="0" err="1">
                <a:solidFill>
                  <a:srgbClr val="323E44"/>
                </a:solidFill>
              </a:rPr>
              <a:t>ullamcorper</a:t>
            </a:r>
            <a:endParaRPr lang="en-US" sz="3600" dirty="0">
              <a:solidFill>
                <a:srgbClr val="323E44"/>
              </a:solidFill>
            </a:endParaRPr>
          </a:p>
          <a:p>
            <a:pPr marL="1028700" lvl="1" indent="-571500">
              <a:buFont typeface="Arial" panose="020B0604020202020204" pitchFamily="34" charset="0"/>
              <a:buChar char="•"/>
            </a:pPr>
            <a:r>
              <a:rPr lang="en-US" sz="3600" dirty="0">
                <a:solidFill>
                  <a:srgbClr val="323E44"/>
                </a:solidFill>
              </a:rPr>
              <a:t>Nunc gravida dolor a ipsum </a:t>
            </a:r>
            <a:r>
              <a:rPr lang="en-US" sz="3600" dirty="0" err="1">
                <a:solidFill>
                  <a:srgbClr val="323E44"/>
                </a:solidFill>
              </a:rPr>
              <a:t>lacinia</a:t>
            </a:r>
            <a:r>
              <a:rPr lang="en-US" sz="3600" dirty="0">
                <a:solidFill>
                  <a:srgbClr val="323E44"/>
                </a:solidFill>
              </a:rPr>
              <a:t>, </a:t>
            </a:r>
            <a:r>
              <a:rPr lang="en-US" sz="3600" dirty="0" err="1">
                <a:solidFill>
                  <a:srgbClr val="323E44"/>
                </a:solidFill>
              </a:rPr>
              <a:t>eu</a:t>
            </a:r>
            <a:r>
              <a:rPr lang="en-US" sz="3600" dirty="0">
                <a:solidFill>
                  <a:srgbClr val="323E44"/>
                </a:solidFill>
              </a:rPr>
              <a:t> </a:t>
            </a:r>
            <a:r>
              <a:rPr lang="en-US" sz="3600" dirty="0" err="1">
                <a:solidFill>
                  <a:srgbClr val="323E44"/>
                </a:solidFill>
              </a:rPr>
              <a:t>volutpat</a:t>
            </a:r>
            <a:r>
              <a:rPr lang="en-US" sz="3600" dirty="0">
                <a:solidFill>
                  <a:srgbClr val="323E44"/>
                </a:solidFill>
              </a:rPr>
              <a:t> </a:t>
            </a:r>
            <a:r>
              <a:rPr lang="en-US" sz="3600" dirty="0" err="1">
                <a:solidFill>
                  <a:srgbClr val="323E44"/>
                </a:solidFill>
              </a:rPr>
              <a:t>lectus</a:t>
            </a:r>
            <a:r>
              <a:rPr lang="en-US" sz="3600" dirty="0">
                <a:solidFill>
                  <a:srgbClr val="323E44"/>
                </a:solidFill>
              </a:rPr>
              <a:t> dictum</a:t>
            </a:r>
          </a:p>
        </p:txBody>
      </p:sp>
      <p:sp>
        <p:nvSpPr>
          <p:cNvPr id="26" name="TextBox 28">
            <a:extLst>
              <a:ext uri="{FF2B5EF4-FFF2-40B4-BE49-F238E27FC236}">
                <a16:creationId xmlns:a16="http://schemas.microsoft.com/office/drawing/2014/main" id="{EA685C2A-261D-424C-90A9-6C7B91EEB02A}"/>
              </a:ext>
            </a:extLst>
          </p:cNvPr>
          <p:cNvSpPr txBox="1"/>
          <p:nvPr/>
        </p:nvSpPr>
        <p:spPr>
          <a:xfrm>
            <a:off x="1186016" y="9028184"/>
            <a:ext cx="27923523" cy="2943030"/>
          </a:xfrm>
          <a:prstGeom prst="rect">
            <a:avLst/>
          </a:prstGeom>
          <a:noFill/>
        </p:spPr>
        <p:txBody>
          <a:bodyPr wrap="square" rtlCol="0" anchor="ctr">
            <a:normAutofit/>
          </a:bodyPr>
          <a:lstStyle/>
          <a:p>
            <a:r>
              <a:rPr lang="en-US" sz="9600" b="1" dirty="0">
                <a:solidFill>
                  <a:schemeClr val="accent1"/>
                </a:solidFill>
              </a:rPr>
              <a:t>Project Title Explaining Acronym</a:t>
            </a:r>
          </a:p>
        </p:txBody>
      </p:sp>
      <p:sp>
        <p:nvSpPr>
          <p:cNvPr id="31" name="Rectangle 11">
            <a:extLst>
              <a:ext uri="{FF2B5EF4-FFF2-40B4-BE49-F238E27FC236}">
                <a16:creationId xmlns:a16="http://schemas.microsoft.com/office/drawing/2014/main" id="{494E07F6-66A2-4110-8771-C83BA4DDBA72}"/>
              </a:ext>
            </a:extLst>
          </p:cNvPr>
          <p:cNvSpPr/>
          <p:nvPr/>
        </p:nvSpPr>
        <p:spPr>
          <a:xfrm>
            <a:off x="1751292" y="10380357"/>
            <a:ext cx="6159445" cy="3631763"/>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en-US" sz="11500" b="1" cap="none" spc="50" dirty="0">
              <a:ln w="11430">
                <a:solidFill>
                  <a:schemeClr val="bg1"/>
                </a:solidFill>
              </a:ln>
              <a:solidFill>
                <a:schemeClr val="tx2">
                  <a:lumMod val="75000"/>
                </a:schemeClr>
              </a:solidFill>
              <a:effectLst>
                <a:outerShdw blurRad="50800" dist="38100" algn="l" rotWithShape="0">
                  <a:prstClr val="black">
                    <a:alpha val="40000"/>
                  </a:prstClr>
                </a:outerShdw>
              </a:effectLst>
            </a:endParaRPr>
          </a:p>
          <a:p>
            <a:pPr algn="ctr"/>
            <a:endParaRPr lang="en-US" sz="11500" b="1" spc="50" dirty="0">
              <a:ln w="11430">
                <a:solidFill>
                  <a:schemeClr val="bg1"/>
                </a:solidFill>
              </a:ln>
              <a:solidFill>
                <a:schemeClr val="tx2">
                  <a:lumMod val="75000"/>
                </a:schemeClr>
              </a:solidFill>
              <a:effectLst>
                <a:outerShdw blurRad="50800" dist="38100" algn="l" rotWithShape="0">
                  <a:prstClr val="black">
                    <a:alpha val="40000"/>
                  </a:prstClr>
                </a:outerShdw>
              </a:effectLst>
            </a:endParaRPr>
          </a:p>
        </p:txBody>
      </p:sp>
      <p:sp>
        <p:nvSpPr>
          <p:cNvPr id="32" name="Rectangle 22">
            <a:extLst>
              <a:ext uri="{FF2B5EF4-FFF2-40B4-BE49-F238E27FC236}">
                <a16:creationId xmlns:a16="http://schemas.microsoft.com/office/drawing/2014/main" id="{4C5FDDAD-183D-48A1-8E10-E6F76215C2D8}"/>
              </a:ext>
            </a:extLst>
          </p:cNvPr>
          <p:cNvSpPr/>
          <p:nvPr/>
        </p:nvSpPr>
        <p:spPr>
          <a:xfrm>
            <a:off x="861875" y="2882327"/>
            <a:ext cx="7776864" cy="186204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en-US" sz="11500" b="1" cap="none" spc="50" dirty="0">
              <a:ln w="11430">
                <a:solidFill>
                  <a:schemeClr val="bg1"/>
                </a:solidFill>
              </a:ln>
              <a:solidFill>
                <a:schemeClr val="tx2">
                  <a:lumMod val="75000"/>
                </a:schemeClr>
              </a:solidFill>
              <a:effectLst>
                <a:outerShdw blurRad="50800" dist="38100" algn="l" rotWithShape="0">
                  <a:prstClr val="black">
                    <a:alpha val="40000"/>
                  </a:prstClr>
                </a:outerShdw>
              </a:effectLst>
            </a:endParaRPr>
          </a:p>
        </p:txBody>
      </p:sp>
      <p:sp>
        <p:nvSpPr>
          <p:cNvPr id="33" name="TextBox 3">
            <a:extLst>
              <a:ext uri="{FF2B5EF4-FFF2-40B4-BE49-F238E27FC236}">
                <a16:creationId xmlns:a16="http://schemas.microsoft.com/office/drawing/2014/main" id="{6D0AE8D9-9854-42B8-BFEF-11EC2CF56047}"/>
              </a:ext>
            </a:extLst>
          </p:cNvPr>
          <p:cNvSpPr txBox="1"/>
          <p:nvPr/>
        </p:nvSpPr>
        <p:spPr>
          <a:xfrm>
            <a:off x="769547" y="4338366"/>
            <a:ext cx="28626570" cy="4464293"/>
          </a:xfrm>
          <a:prstGeom prst="rect">
            <a:avLst/>
          </a:prstGeom>
          <a:noFill/>
        </p:spPr>
        <p:txBody>
          <a:bodyPr wrap="square" rtlCol="0" anchor="ctr">
            <a:normAutofit/>
          </a:bodyPr>
          <a:lstStyle/>
          <a:p>
            <a:pPr algn="ctr"/>
            <a:r>
              <a:rPr lang="en-US" sz="16000" b="1" dirty="0">
                <a:solidFill>
                  <a:schemeClr val="bg1"/>
                </a:solidFill>
              </a:rPr>
              <a:t>PROJECT IDEA ACRONYM</a:t>
            </a:r>
            <a:endParaRPr lang="nl-NL" sz="16000" b="1" dirty="0">
              <a:solidFill>
                <a:schemeClr val="bg1"/>
              </a:solidFill>
            </a:endParaRPr>
          </a:p>
        </p:txBody>
      </p:sp>
      <p:pic>
        <p:nvPicPr>
          <p:cNvPr id="34" name="Picture 2" descr="Image result for default image">
            <a:extLst>
              <a:ext uri="{FF2B5EF4-FFF2-40B4-BE49-F238E27FC236}">
                <a16:creationId xmlns:a16="http://schemas.microsoft.com/office/drawing/2014/main" id="{F3D970B1-CA46-495E-999A-8C0FC5F361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92515" y="12115231"/>
            <a:ext cx="9178403" cy="6768752"/>
          </a:xfrm>
          <a:prstGeom prst="rect">
            <a:avLst/>
          </a:prstGeom>
          <a:solidFill>
            <a:schemeClr val="bg1"/>
          </a:solidFill>
        </p:spPr>
      </p:pic>
      <p:sp>
        <p:nvSpPr>
          <p:cNvPr id="35" name="TextBox 24">
            <a:extLst>
              <a:ext uri="{FF2B5EF4-FFF2-40B4-BE49-F238E27FC236}">
                <a16:creationId xmlns:a16="http://schemas.microsoft.com/office/drawing/2014/main" id="{F808AFFD-3184-46A0-BE14-2F402E956EC9}"/>
              </a:ext>
            </a:extLst>
          </p:cNvPr>
          <p:cNvSpPr txBox="1"/>
          <p:nvPr/>
        </p:nvSpPr>
        <p:spPr>
          <a:xfrm>
            <a:off x="19971977" y="12259246"/>
            <a:ext cx="8933302" cy="2123658"/>
          </a:xfrm>
          <a:prstGeom prst="rect">
            <a:avLst/>
          </a:prstGeom>
          <a:noFill/>
        </p:spPr>
        <p:txBody>
          <a:bodyPr wrap="square" rtlCol="0">
            <a:spAutoFit/>
          </a:bodyPr>
          <a:lstStyle/>
          <a:p>
            <a:pPr algn="ctr"/>
            <a:r>
              <a:rPr lang="en-GB" sz="6600" b="1" dirty="0"/>
              <a:t>Insert your </a:t>
            </a:r>
          </a:p>
          <a:p>
            <a:pPr algn="ctr"/>
            <a:r>
              <a:rPr lang="en-GB" sz="6600" b="1" dirty="0"/>
              <a:t>picture or graph</a:t>
            </a:r>
          </a:p>
        </p:txBody>
      </p:sp>
      <p:sp>
        <p:nvSpPr>
          <p:cNvPr id="36" name="Snip Single Corner Rectangle 26">
            <a:extLst>
              <a:ext uri="{FF2B5EF4-FFF2-40B4-BE49-F238E27FC236}">
                <a16:creationId xmlns:a16="http://schemas.microsoft.com/office/drawing/2014/main" id="{C376A279-5287-4BA2-98BC-97D26457DDB6}"/>
              </a:ext>
            </a:extLst>
          </p:cNvPr>
          <p:cNvSpPr/>
          <p:nvPr/>
        </p:nvSpPr>
        <p:spPr>
          <a:xfrm>
            <a:off x="1178917" y="34592535"/>
            <a:ext cx="15977294" cy="4754750"/>
          </a:xfrm>
          <a:prstGeom prst="snip1Rect">
            <a:avLst/>
          </a:prstGeom>
          <a:gradFill>
            <a:gsLst>
              <a:gs pos="0">
                <a:schemeClr val="accent2"/>
              </a:gs>
              <a:gs pos="10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900000" tIns="0" rIns="360000" bIns="0" rtlCol="0" anchor="t" anchorCtr="0"/>
          <a:lstStyle/>
          <a:p>
            <a:pPr>
              <a:lnSpc>
                <a:spcPct val="150000"/>
              </a:lnSpc>
            </a:pPr>
            <a:r>
              <a:rPr lang="en-GB" sz="6000" b="1" dirty="0">
                <a:solidFill>
                  <a:prstClr val="white"/>
                </a:solidFill>
              </a:rPr>
              <a:t>Contact details:</a:t>
            </a:r>
          </a:p>
          <a:p>
            <a:r>
              <a:rPr lang="en-GB" sz="4200" dirty="0">
                <a:solidFill>
                  <a:schemeClr val="bg1"/>
                </a:solidFill>
              </a:rPr>
              <a:t>Name</a:t>
            </a:r>
          </a:p>
          <a:p>
            <a:r>
              <a:rPr lang="en-GB" sz="4200" dirty="0">
                <a:solidFill>
                  <a:schemeClr val="bg1"/>
                </a:solidFill>
              </a:rPr>
              <a:t>Organisation</a:t>
            </a:r>
            <a:br>
              <a:rPr lang="en-GB" sz="4200" dirty="0">
                <a:solidFill>
                  <a:schemeClr val="bg1"/>
                </a:solidFill>
              </a:rPr>
            </a:br>
            <a:r>
              <a:rPr lang="en-GB" sz="4200" dirty="0">
                <a:solidFill>
                  <a:schemeClr val="bg1"/>
                </a:solidFill>
              </a:rPr>
              <a:t>Email</a:t>
            </a:r>
          </a:p>
          <a:p>
            <a:r>
              <a:rPr lang="en-GB" sz="4200" dirty="0">
                <a:solidFill>
                  <a:schemeClr val="bg1"/>
                </a:solidFill>
              </a:rPr>
              <a:t>Telephone</a:t>
            </a:r>
          </a:p>
        </p:txBody>
      </p:sp>
      <p:sp>
        <p:nvSpPr>
          <p:cNvPr id="37" name="Snip Single Corner Rectangle 27">
            <a:extLst>
              <a:ext uri="{FF2B5EF4-FFF2-40B4-BE49-F238E27FC236}">
                <a16:creationId xmlns:a16="http://schemas.microsoft.com/office/drawing/2014/main" id="{13F37C2F-E2DD-4E5C-B16F-93556E7283FE}"/>
              </a:ext>
            </a:extLst>
          </p:cNvPr>
          <p:cNvSpPr/>
          <p:nvPr/>
        </p:nvSpPr>
        <p:spPr>
          <a:xfrm>
            <a:off x="19892515" y="20134278"/>
            <a:ext cx="9178403" cy="13646063"/>
          </a:xfrm>
          <a:prstGeom prst="snip1Rect">
            <a:avLst/>
          </a:prstGeom>
          <a:gradFill>
            <a:gsLst>
              <a:gs pos="0">
                <a:schemeClr val="accent2"/>
              </a:gs>
              <a:gs pos="10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1080000" tIns="360000" rIns="360000" bIns="36000" rtlCol="0" anchor="t" anchorCtr="0"/>
          <a:lstStyle/>
          <a:p>
            <a:pPr marL="0" marR="0" lvl="0" indent="0" algn="l" defTabSz="4176431"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prstClr val="white"/>
                </a:solidFill>
                <a:effectLst/>
                <a:uLnTx/>
                <a:uFillTx/>
                <a:latin typeface="+mn-lt"/>
                <a:ea typeface="+mn-ea"/>
                <a:cs typeface="+mn-cs"/>
              </a:rPr>
              <a:t>Known partners:</a:t>
            </a:r>
          </a:p>
          <a:p>
            <a:pPr marL="457200" indent="-457200">
              <a:spcBef>
                <a:spcPts val="1200"/>
              </a:spcBef>
              <a:buFont typeface="Arial" panose="020B0604020202020204" pitchFamily="34" charset="0"/>
              <a:buChar char="•"/>
              <a:defRPr/>
            </a:pPr>
            <a:r>
              <a:rPr lang="en-GB" sz="3600" dirty="0">
                <a:solidFill>
                  <a:schemeClr val="bg1"/>
                </a:solidFill>
              </a:rPr>
              <a:t>Lorem ipsum</a:t>
            </a:r>
          </a:p>
          <a:p>
            <a:pPr marL="457200" indent="-457200">
              <a:spcBef>
                <a:spcPts val="1200"/>
              </a:spcBef>
              <a:buFont typeface="Arial" panose="020B0604020202020204" pitchFamily="34" charset="0"/>
              <a:buChar char="•"/>
              <a:defRPr/>
            </a:pPr>
            <a:r>
              <a:rPr lang="en-GB" sz="3600" dirty="0" err="1">
                <a:solidFill>
                  <a:schemeClr val="bg1"/>
                </a:solidFill>
              </a:rPr>
              <a:t>Etiam</a:t>
            </a:r>
            <a:r>
              <a:rPr lang="en-GB" sz="3600" dirty="0">
                <a:solidFill>
                  <a:schemeClr val="bg1"/>
                </a:solidFill>
              </a:rPr>
              <a:t> </a:t>
            </a:r>
            <a:r>
              <a:rPr lang="en-GB" sz="3600" dirty="0" err="1">
                <a:solidFill>
                  <a:schemeClr val="bg1"/>
                </a:solidFill>
              </a:rPr>
              <a:t>auctor</a:t>
            </a:r>
            <a:r>
              <a:rPr lang="en-GB" sz="3600" dirty="0">
                <a:solidFill>
                  <a:schemeClr val="bg1"/>
                </a:solidFill>
              </a:rPr>
              <a:t> </a:t>
            </a:r>
            <a:r>
              <a:rPr lang="en-GB" sz="3600" dirty="0" err="1">
                <a:solidFill>
                  <a:schemeClr val="bg1"/>
                </a:solidFill>
              </a:rPr>
              <a:t>purus</a:t>
            </a:r>
            <a:endParaRPr lang="en-GB" sz="3600" dirty="0">
              <a:solidFill>
                <a:schemeClr val="bg1"/>
              </a:solidFill>
            </a:endParaRPr>
          </a:p>
          <a:p>
            <a:pPr marL="457200" indent="-457200">
              <a:spcBef>
                <a:spcPts val="1200"/>
              </a:spcBef>
              <a:buFont typeface="Arial" panose="020B0604020202020204" pitchFamily="34" charset="0"/>
              <a:buChar char="•"/>
              <a:defRPr/>
            </a:pPr>
            <a:r>
              <a:rPr lang="en-GB" sz="3600" dirty="0" err="1">
                <a:solidFill>
                  <a:schemeClr val="bg1"/>
                </a:solidFill>
              </a:rPr>
              <a:t>Proin</a:t>
            </a:r>
            <a:r>
              <a:rPr lang="en-GB" sz="3600" dirty="0">
                <a:solidFill>
                  <a:schemeClr val="bg1"/>
                </a:solidFill>
              </a:rPr>
              <a:t> dictum nisi sit </a:t>
            </a:r>
          </a:p>
          <a:p>
            <a:pPr marL="457200" indent="-457200">
              <a:spcBef>
                <a:spcPts val="1200"/>
              </a:spcBef>
              <a:buFont typeface="Arial" panose="020B0604020202020204" pitchFamily="34" charset="0"/>
              <a:buChar char="•"/>
              <a:defRPr/>
            </a:pPr>
            <a:r>
              <a:rPr lang="en-GB" sz="3600" dirty="0" err="1">
                <a:solidFill>
                  <a:schemeClr val="bg1"/>
                </a:solidFill>
              </a:rPr>
              <a:t>Nullam</a:t>
            </a:r>
            <a:r>
              <a:rPr lang="en-GB" sz="3600" dirty="0">
                <a:solidFill>
                  <a:schemeClr val="bg1"/>
                </a:solidFill>
              </a:rPr>
              <a:t> sit </a:t>
            </a:r>
            <a:r>
              <a:rPr lang="en-GB" sz="3600" dirty="0" err="1">
                <a:solidFill>
                  <a:schemeClr val="bg1"/>
                </a:solidFill>
              </a:rPr>
              <a:t>amet</a:t>
            </a:r>
            <a:r>
              <a:rPr lang="en-GB" sz="3600" dirty="0">
                <a:solidFill>
                  <a:schemeClr val="bg1"/>
                </a:solidFill>
              </a:rPr>
              <a:t> </a:t>
            </a:r>
            <a:r>
              <a:rPr lang="en-GB" sz="3600" dirty="0" err="1">
                <a:solidFill>
                  <a:schemeClr val="bg1"/>
                </a:solidFill>
              </a:rPr>
              <a:t>leo</a:t>
            </a:r>
            <a:r>
              <a:rPr lang="en-GB" sz="3600" dirty="0">
                <a:solidFill>
                  <a:schemeClr val="bg1"/>
                </a:solidFill>
              </a:rPr>
              <a:t> </a:t>
            </a:r>
            <a:r>
              <a:rPr lang="en-GB" sz="3600" dirty="0" err="1">
                <a:solidFill>
                  <a:schemeClr val="bg1"/>
                </a:solidFill>
              </a:rPr>
              <a:t>interdum</a:t>
            </a:r>
            <a:endParaRPr lang="en-GB" sz="3600" dirty="0">
              <a:solidFill>
                <a:schemeClr val="bg1"/>
              </a:solidFill>
            </a:endParaRPr>
          </a:p>
          <a:p>
            <a:pPr marL="457200" indent="-457200">
              <a:spcBef>
                <a:spcPts val="1200"/>
              </a:spcBef>
              <a:buFont typeface="Arial" panose="020B0604020202020204" pitchFamily="34" charset="0"/>
              <a:buChar char="•"/>
              <a:defRPr/>
            </a:pPr>
            <a:r>
              <a:rPr lang="en-GB" sz="3600" dirty="0" err="1">
                <a:solidFill>
                  <a:schemeClr val="bg1"/>
                </a:solidFill>
              </a:rPr>
              <a:t>Donec</a:t>
            </a:r>
            <a:r>
              <a:rPr lang="en-GB" sz="3600" dirty="0">
                <a:solidFill>
                  <a:schemeClr val="bg1"/>
                </a:solidFill>
              </a:rPr>
              <a:t> </a:t>
            </a:r>
            <a:r>
              <a:rPr lang="en-GB" sz="3600" dirty="0" err="1">
                <a:solidFill>
                  <a:schemeClr val="bg1"/>
                </a:solidFill>
              </a:rPr>
              <a:t>vulputate</a:t>
            </a:r>
            <a:r>
              <a:rPr lang="en-GB" sz="3600" dirty="0">
                <a:solidFill>
                  <a:schemeClr val="bg1"/>
                </a:solidFill>
              </a:rPr>
              <a:t> </a:t>
            </a:r>
            <a:r>
              <a:rPr lang="en-GB" sz="3600" dirty="0" err="1">
                <a:solidFill>
                  <a:schemeClr val="bg1"/>
                </a:solidFill>
              </a:rPr>
              <a:t>nunc</a:t>
            </a:r>
            <a:r>
              <a:rPr lang="en-GB" sz="3600" dirty="0">
                <a:solidFill>
                  <a:schemeClr val="bg1"/>
                </a:solidFill>
              </a:rPr>
              <a:t> </a:t>
            </a:r>
          </a:p>
          <a:p>
            <a:pPr marL="457200" indent="-457200">
              <a:spcBef>
                <a:spcPts val="1200"/>
              </a:spcBef>
              <a:buFont typeface="Arial" panose="020B0604020202020204" pitchFamily="34" charset="0"/>
              <a:buChar char="•"/>
              <a:defRPr/>
            </a:pPr>
            <a:r>
              <a:rPr lang="en-GB" sz="3600" dirty="0" err="1">
                <a:solidFill>
                  <a:schemeClr val="bg1"/>
                </a:solidFill>
              </a:rPr>
              <a:t>nec</a:t>
            </a:r>
            <a:r>
              <a:rPr lang="en-GB" sz="3600" dirty="0">
                <a:solidFill>
                  <a:schemeClr val="bg1"/>
                </a:solidFill>
              </a:rPr>
              <a:t> </a:t>
            </a:r>
            <a:r>
              <a:rPr lang="en-GB" sz="3600" dirty="0" err="1">
                <a:solidFill>
                  <a:schemeClr val="bg1"/>
                </a:solidFill>
              </a:rPr>
              <a:t>arcu</a:t>
            </a:r>
            <a:r>
              <a:rPr lang="en-GB" sz="3600" dirty="0">
                <a:solidFill>
                  <a:schemeClr val="bg1"/>
                </a:solidFill>
              </a:rPr>
              <a:t> </a:t>
            </a:r>
            <a:r>
              <a:rPr lang="en-GB" sz="3600" dirty="0" err="1">
                <a:solidFill>
                  <a:schemeClr val="bg1"/>
                </a:solidFill>
              </a:rPr>
              <a:t>congue</a:t>
            </a:r>
            <a:r>
              <a:rPr lang="en-GB" sz="3600" dirty="0">
                <a:solidFill>
                  <a:schemeClr val="bg1"/>
                </a:solidFill>
              </a:rPr>
              <a:t> </a:t>
            </a:r>
            <a:r>
              <a:rPr lang="en-GB" sz="3600" dirty="0" err="1">
                <a:solidFill>
                  <a:schemeClr val="bg1"/>
                </a:solidFill>
              </a:rPr>
              <a:t>eleifend</a:t>
            </a:r>
            <a:endParaRPr lang="en-GB" sz="3600" dirty="0">
              <a:solidFill>
                <a:schemeClr val="bg1"/>
              </a:solidFill>
            </a:endParaRPr>
          </a:p>
          <a:p>
            <a:pPr marL="0" marR="0" lvl="0" indent="0" algn="l" defTabSz="4176431" rtl="0" eaLnBrk="1" fontAlgn="auto" latinLnBrk="0" hangingPunct="1">
              <a:lnSpc>
                <a:spcPct val="100000"/>
              </a:lnSpc>
              <a:spcBef>
                <a:spcPts val="0"/>
              </a:spcBef>
              <a:spcAft>
                <a:spcPts val="0"/>
              </a:spcAft>
              <a:buClrTx/>
              <a:buSzTx/>
              <a:buFontTx/>
              <a:buNone/>
              <a:tabLst/>
              <a:defRPr/>
            </a:pPr>
            <a:endParaRPr kumimoji="0" lang="en-GB" sz="6000" b="1" i="0" u="none" strike="noStrike" kern="1200" cap="none" spc="0" normalizeH="0" baseline="0" noProof="0" dirty="0">
              <a:ln>
                <a:noFill/>
              </a:ln>
              <a:solidFill>
                <a:prstClr val="white"/>
              </a:solidFill>
              <a:effectLst/>
              <a:uLnTx/>
              <a:uFillTx/>
              <a:latin typeface="+mn-lt"/>
              <a:ea typeface="+mn-ea"/>
              <a:cs typeface="+mn-cs"/>
            </a:endParaRPr>
          </a:p>
          <a:p>
            <a:pPr marL="0" marR="0" lvl="0" indent="0" algn="l" defTabSz="4176431" rtl="0" eaLnBrk="1" fontAlgn="auto" latinLnBrk="0" hangingPunct="1">
              <a:lnSpc>
                <a:spcPct val="100000"/>
              </a:lnSpc>
              <a:spcBef>
                <a:spcPts val="0"/>
              </a:spcBef>
              <a:spcAft>
                <a:spcPts val="0"/>
              </a:spcAft>
              <a:buClrTx/>
              <a:buSzTx/>
              <a:buFontTx/>
              <a:buNone/>
              <a:tabLst/>
              <a:defRPr/>
            </a:pPr>
            <a:r>
              <a:rPr lang="en-GB" sz="6000" b="1" dirty="0">
                <a:solidFill>
                  <a:prstClr val="white"/>
                </a:solidFill>
              </a:rPr>
              <a:t>Needed profiles:</a:t>
            </a:r>
            <a:endParaRPr kumimoji="0" lang="en-GB" sz="6000" b="1" i="0" u="none" strike="noStrike" kern="1200" cap="none" spc="0" normalizeH="0" baseline="0" noProof="0" dirty="0">
              <a:ln>
                <a:noFill/>
              </a:ln>
              <a:solidFill>
                <a:prstClr val="white"/>
              </a:solidFill>
              <a:effectLst/>
              <a:uLnTx/>
              <a:uFillTx/>
              <a:latin typeface="+mn-lt"/>
              <a:ea typeface="+mn-ea"/>
              <a:cs typeface="+mn-cs"/>
            </a:endParaRPr>
          </a:p>
          <a:p>
            <a:pPr marL="457200" marR="0" lvl="0" indent="-457200" algn="l" defTabSz="4176431"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3600" b="0" i="0" u="none" strike="noStrike" kern="1200" cap="none" spc="0" normalizeH="0" baseline="0" noProof="0" dirty="0">
                <a:ln>
                  <a:noFill/>
                </a:ln>
                <a:solidFill>
                  <a:schemeClr val="bg1"/>
                </a:solidFill>
                <a:effectLst/>
                <a:uLnTx/>
                <a:uFillTx/>
                <a:latin typeface="+mn-lt"/>
                <a:ea typeface="+mn-ea"/>
                <a:cs typeface="+mn-cs"/>
              </a:rPr>
              <a:t>Lorem ipsum</a:t>
            </a:r>
          </a:p>
          <a:p>
            <a:pPr marL="457200" marR="0" lvl="0" indent="-457200" algn="l" defTabSz="4176431"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3600" b="0" i="0" u="none" strike="noStrike" kern="1200" cap="none" spc="0" normalizeH="0" baseline="0" noProof="0" dirty="0" err="1">
                <a:ln>
                  <a:noFill/>
                </a:ln>
                <a:solidFill>
                  <a:schemeClr val="bg1"/>
                </a:solidFill>
                <a:effectLst/>
                <a:uLnTx/>
                <a:uFillTx/>
                <a:latin typeface="+mn-lt"/>
                <a:ea typeface="+mn-ea"/>
                <a:cs typeface="+mn-cs"/>
              </a:rPr>
              <a:t>Etiam</a:t>
            </a:r>
            <a:r>
              <a:rPr kumimoji="0" lang="en-GB" sz="3600" b="0" i="0" u="none" strike="noStrike" kern="1200" cap="none" spc="0" normalizeH="0" baseline="0" noProof="0" dirty="0">
                <a:ln>
                  <a:noFill/>
                </a:ln>
                <a:solidFill>
                  <a:schemeClr val="bg1"/>
                </a:solidFill>
                <a:effectLst/>
                <a:uLnTx/>
                <a:uFillTx/>
                <a:latin typeface="+mn-lt"/>
                <a:ea typeface="+mn-ea"/>
                <a:cs typeface="+mn-cs"/>
              </a:rPr>
              <a:t> </a:t>
            </a:r>
            <a:r>
              <a:rPr kumimoji="0" lang="en-GB" sz="3600" b="0" i="0" u="none" strike="noStrike" kern="1200" cap="none" spc="0" normalizeH="0" baseline="0" noProof="0" dirty="0" err="1">
                <a:ln>
                  <a:noFill/>
                </a:ln>
                <a:solidFill>
                  <a:schemeClr val="bg1"/>
                </a:solidFill>
                <a:effectLst/>
                <a:uLnTx/>
                <a:uFillTx/>
                <a:latin typeface="+mn-lt"/>
                <a:ea typeface="+mn-ea"/>
                <a:cs typeface="+mn-cs"/>
              </a:rPr>
              <a:t>auctor</a:t>
            </a:r>
            <a:r>
              <a:rPr kumimoji="0" lang="en-GB" sz="3600" b="0" i="0" u="none" strike="noStrike" kern="1200" cap="none" spc="0" normalizeH="0" baseline="0" noProof="0" dirty="0">
                <a:ln>
                  <a:noFill/>
                </a:ln>
                <a:solidFill>
                  <a:schemeClr val="bg1"/>
                </a:solidFill>
                <a:effectLst/>
                <a:uLnTx/>
                <a:uFillTx/>
                <a:latin typeface="+mn-lt"/>
                <a:ea typeface="+mn-ea"/>
                <a:cs typeface="+mn-cs"/>
              </a:rPr>
              <a:t> </a:t>
            </a:r>
            <a:r>
              <a:rPr kumimoji="0" lang="en-GB" sz="3600" b="0" i="0" u="none" strike="noStrike" kern="1200" cap="none" spc="0" normalizeH="0" baseline="0" noProof="0" dirty="0" err="1">
                <a:ln>
                  <a:noFill/>
                </a:ln>
                <a:solidFill>
                  <a:schemeClr val="bg1"/>
                </a:solidFill>
                <a:effectLst/>
                <a:uLnTx/>
                <a:uFillTx/>
                <a:latin typeface="+mn-lt"/>
                <a:ea typeface="+mn-ea"/>
                <a:cs typeface="+mn-cs"/>
              </a:rPr>
              <a:t>purus</a:t>
            </a:r>
            <a:endParaRPr kumimoji="0" lang="en-GB" sz="3600" b="0" i="0" u="none" strike="noStrike" kern="1200" cap="none" spc="0" normalizeH="0" baseline="0" noProof="0" dirty="0">
              <a:ln>
                <a:noFill/>
              </a:ln>
              <a:solidFill>
                <a:schemeClr val="bg1"/>
              </a:solidFill>
              <a:effectLst/>
              <a:uLnTx/>
              <a:uFillTx/>
              <a:latin typeface="+mn-lt"/>
              <a:ea typeface="+mn-ea"/>
              <a:cs typeface="+mn-cs"/>
            </a:endParaRPr>
          </a:p>
          <a:p>
            <a:pPr marL="457200" marR="0" lvl="0" indent="-457200" algn="l" defTabSz="4176431"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3600" b="0" i="0" u="none" strike="noStrike" kern="1200" cap="none" spc="0" normalizeH="0" baseline="0" noProof="0" dirty="0" err="1">
                <a:ln>
                  <a:noFill/>
                </a:ln>
                <a:solidFill>
                  <a:schemeClr val="bg1"/>
                </a:solidFill>
                <a:effectLst/>
                <a:uLnTx/>
                <a:uFillTx/>
                <a:latin typeface="+mn-lt"/>
                <a:ea typeface="+mn-ea"/>
                <a:cs typeface="+mn-cs"/>
              </a:rPr>
              <a:t>Proin</a:t>
            </a:r>
            <a:r>
              <a:rPr kumimoji="0" lang="en-GB" sz="3600" b="0" i="0" u="none" strike="noStrike" kern="1200" cap="none" spc="0" normalizeH="0" baseline="0" noProof="0" dirty="0">
                <a:ln>
                  <a:noFill/>
                </a:ln>
                <a:solidFill>
                  <a:schemeClr val="bg1"/>
                </a:solidFill>
                <a:effectLst/>
                <a:uLnTx/>
                <a:uFillTx/>
                <a:latin typeface="+mn-lt"/>
                <a:ea typeface="+mn-ea"/>
                <a:cs typeface="+mn-cs"/>
              </a:rPr>
              <a:t> dictum nisi sit </a:t>
            </a:r>
          </a:p>
          <a:p>
            <a:pPr marL="457200" marR="0" lvl="0" indent="-457200" algn="l" defTabSz="4176431"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3600" b="0" i="0" u="none" strike="noStrike" kern="1200" cap="none" spc="0" normalizeH="0" baseline="0" noProof="0" dirty="0" err="1">
                <a:ln>
                  <a:noFill/>
                </a:ln>
                <a:solidFill>
                  <a:schemeClr val="bg1"/>
                </a:solidFill>
                <a:effectLst/>
                <a:uLnTx/>
                <a:uFillTx/>
                <a:latin typeface="+mn-lt"/>
                <a:ea typeface="+mn-ea"/>
                <a:cs typeface="+mn-cs"/>
              </a:rPr>
              <a:t>Nullam</a:t>
            </a:r>
            <a:r>
              <a:rPr kumimoji="0" lang="en-GB" sz="3600" b="0" i="0" u="none" strike="noStrike" kern="1200" cap="none" spc="0" normalizeH="0" baseline="0" noProof="0" dirty="0">
                <a:ln>
                  <a:noFill/>
                </a:ln>
                <a:solidFill>
                  <a:schemeClr val="bg1"/>
                </a:solidFill>
                <a:effectLst/>
                <a:uLnTx/>
                <a:uFillTx/>
                <a:latin typeface="+mn-lt"/>
                <a:ea typeface="+mn-ea"/>
                <a:cs typeface="+mn-cs"/>
              </a:rPr>
              <a:t> sit </a:t>
            </a:r>
            <a:r>
              <a:rPr kumimoji="0" lang="en-GB" sz="3600" b="0" i="0" u="none" strike="noStrike" kern="1200" cap="none" spc="0" normalizeH="0" baseline="0" noProof="0" dirty="0" err="1">
                <a:ln>
                  <a:noFill/>
                </a:ln>
                <a:solidFill>
                  <a:schemeClr val="bg1"/>
                </a:solidFill>
                <a:effectLst/>
                <a:uLnTx/>
                <a:uFillTx/>
                <a:latin typeface="+mn-lt"/>
                <a:ea typeface="+mn-ea"/>
                <a:cs typeface="+mn-cs"/>
              </a:rPr>
              <a:t>amet</a:t>
            </a:r>
            <a:r>
              <a:rPr kumimoji="0" lang="en-GB" sz="3600" b="0" i="0" u="none" strike="noStrike" kern="1200" cap="none" spc="0" normalizeH="0" baseline="0" noProof="0" dirty="0">
                <a:ln>
                  <a:noFill/>
                </a:ln>
                <a:solidFill>
                  <a:schemeClr val="bg1"/>
                </a:solidFill>
                <a:effectLst/>
                <a:uLnTx/>
                <a:uFillTx/>
                <a:latin typeface="+mn-lt"/>
                <a:ea typeface="+mn-ea"/>
                <a:cs typeface="+mn-cs"/>
              </a:rPr>
              <a:t> </a:t>
            </a:r>
            <a:r>
              <a:rPr kumimoji="0" lang="en-GB" sz="3600" b="0" i="0" u="none" strike="noStrike" kern="1200" cap="none" spc="0" normalizeH="0" baseline="0" noProof="0" dirty="0" err="1">
                <a:ln>
                  <a:noFill/>
                </a:ln>
                <a:solidFill>
                  <a:schemeClr val="bg1"/>
                </a:solidFill>
                <a:effectLst/>
                <a:uLnTx/>
                <a:uFillTx/>
                <a:latin typeface="+mn-lt"/>
                <a:ea typeface="+mn-ea"/>
                <a:cs typeface="+mn-cs"/>
              </a:rPr>
              <a:t>leo</a:t>
            </a:r>
            <a:r>
              <a:rPr kumimoji="0" lang="en-GB" sz="3600" b="0" i="0" u="none" strike="noStrike" kern="1200" cap="none" spc="0" normalizeH="0" baseline="0" noProof="0" dirty="0">
                <a:ln>
                  <a:noFill/>
                </a:ln>
                <a:solidFill>
                  <a:schemeClr val="bg1"/>
                </a:solidFill>
                <a:effectLst/>
                <a:uLnTx/>
                <a:uFillTx/>
                <a:latin typeface="+mn-lt"/>
                <a:ea typeface="+mn-ea"/>
                <a:cs typeface="+mn-cs"/>
              </a:rPr>
              <a:t> </a:t>
            </a:r>
            <a:r>
              <a:rPr kumimoji="0" lang="en-GB" sz="3600" b="0" i="0" u="none" strike="noStrike" kern="1200" cap="none" spc="0" normalizeH="0" baseline="0" noProof="0" dirty="0" err="1">
                <a:ln>
                  <a:noFill/>
                </a:ln>
                <a:solidFill>
                  <a:schemeClr val="bg1"/>
                </a:solidFill>
                <a:effectLst/>
                <a:uLnTx/>
                <a:uFillTx/>
                <a:latin typeface="+mn-lt"/>
                <a:ea typeface="+mn-ea"/>
                <a:cs typeface="+mn-cs"/>
              </a:rPr>
              <a:t>interdum</a:t>
            </a:r>
            <a:endParaRPr kumimoji="0" lang="en-GB" sz="3600" b="0" i="0" u="none" strike="noStrike" kern="1200" cap="none" spc="0" normalizeH="0" baseline="0" noProof="0" dirty="0">
              <a:ln>
                <a:noFill/>
              </a:ln>
              <a:solidFill>
                <a:schemeClr val="bg1"/>
              </a:solidFill>
              <a:effectLst/>
              <a:uLnTx/>
              <a:uFillTx/>
              <a:latin typeface="+mn-lt"/>
              <a:ea typeface="+mn-ea"/>
              <a:cs typeface="+mn-cs"/>
            </a:endParaRPr>
          </a:p>
          <a:p>
            <a:pPr marL="457200" marR="0" lvl="0" indent="-457200" algn="l" defTabSz="4176431"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3600" b="0" i="0" u="none" strike="noStrike" kern="1200" cap="none" spc="0" normalizeH="0" baseline="0" noProof="0" dirty="0" err="1">
                <a:ln>
                  <a:noFill/>
                </a:ln>
                <a:solidFill>
                  <a:schemeClr val="bg1"/>
                </a:solidFill>
                <a:effectLst/>
                <a:uLnTx/>
                <a:uFillTx/>
                <a:latin typeface="+mn-lt"/>
                <a:ea typeface="+mn-ea"/>
                <a:cs typeface="+mn-cs"/>
              </a:rPr>
              <a:t>Donec</a:t>
            </a:r>
            <a:r>
              <a:rPr kumimoji="0" lang="en-GB" sz="3600" b="0" i="0" u="none" strike="noStrike" kern="1200" cap="none" spc="0" normalizeH="0" baseline="0" noProof="0" dirty="0">
                <a:ln>
                  <a:noFill/>
                </a:ln>
                <a:solidFill>
                  <a:schemeClr val="bg1"/>
                </a:solidFill>
                <a:effectLst/>
                <a:uLnTx/>
                <a:uFillTx/>
                <a:latin typeface="+mn-lt"/>
                <a:ea typeface="+mn-ea"/>
                <a:cs typeface="+mn-cs"/>
              </a:rPr>
              <a:t> </a:t>
            </a:r>
            <a:r>
              <a:rPr kumimoji="0" lang="en-GB" sz="3600" b="0" i="0" u="none" strike="noStrike" kern="1200" cap="none" spc="0" normalizeH="0" baseline="0" noProof="0" dirty="0" err="1">
                <a:ln>
                  <a:noFill/>
                </a:ln>
                <a:solidFill>
                  <a:schemeClr val="bg1"/>
                </a:solidFill>
                <a:effectLst/>
                <a:uLnTx/>
                <a:uFillTx/>
                <a:latin typeface="+mn-lt"/>
                <a:ea typeface="+mn-ea"/>
                <a:cs typeface="+mn-cs"/>
              </a:rPr>
              <a:t>vulputate</a:t>
            </a:r>
            <a:r>
              <a:rPr kumimoji="0" lang="en-GB" sz="3600" b="0" i="0" u="none" strike="noStrike" kern="1200" cap="none" spc="0" normalizeH="0" baseline="0" noProof="0" dirty="0">
                <a:ln>
                  <a:noFill/>
                </a:ln>
                <a:solidFill>
                  <a:schemeClr val="bg1"/>
                </a:solidFill>
                <a:effectLst/>
                <a:uLnTx/>
                <a:uFillTx/>
                <a:latin typeface="+mn-lt"/>
                <a:ea typeface="+mn-ea"/>
                <a:cs typeface="+mn-cs"/>
              </a:rPr>
              <a:t> </a:t>
            </a:r>
            <a:r>
              <a:rPr kumimoji="0" lang="en-GB" sz="3600" b="0" i="0" u="none" strike="noStrike" kern="1200" cap="none" spc="0" normalizeH="0" baseline="0" noProof="0" dirty="0" err="1">
                <a:ln>
                  <a:noFill/>
                </a:ln>
                <a:solidFill>
                  <a:schemeClr val="bg1"/>
                </a:solidFill>
                <a:effectLst/>
                <a:uLnTx/>
                <a:uFillTx/>
                <a:latin typeface="+mn-lt"/>
                <a:ea typeface="+mn-ea"/>
                <a:cs typeface="+mn-cs"/>
              </a:rPr>
              <a:t>nunc</a:t>
            </a:r>
            <a:r>
              <a:rPr kumimoji="0" lang="en-GB" sz="3600" b="0" i="0" u="none" strike="noStrike" kern="1200" cap="none" spc="0" normalizeH="0" baseline="0" noProof="0" dirty="0">
                <a:ln>
                  <a:noFill/>
                </a:ln>
                <a:solidFill>
                  <a:schemeClr val="bg1"/>
                </a:solidFill>
                <a:effectLst/>
                <a:uLnTx/>
                <a:uFillTx/>
                <a:latin typeface="+mn-lt"/>
                <a:ea typeface="+mn-ea"/>
                <a:cs typeface="+mn-cs"/>
              </a:rPr>
              <a:t> </a:t>
            </a:r>
          </a:p>
          <a:p>
            <a:pPr marL="457200" marR="0" lvl="0" indent="-457200" algn="l" defTabSz="4176431"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GB" sz="3600" b="0" i="0" u="none" strike="noStrike" kern="1200" cap="none" spc="0" normalizeH="0" baseline="0" noProof="0" dirty="0" err="1">
                <a:ln>
                  <a:noFill/>
                </a:ln>
                <a:solidFill>
                  <a:schemeClr val="bg1"/>
                </a:solidFill>
                <a:effectLst/>
                <a:uLnTx/>
                <a:uFillTx/>
                <a:latin typeface="+mn-lt"/>
                <a:ea typeface="+mn-ea"/>
                <a:cs typeface="+mn-cs"/>
              </a:rPr>
              <a:t>nec</a:t>
            </a:r>
            <a:r>
              <a:rPr kumimoji="0" lang="en-GB" sz="3600" b="0" i="0" u="none" strike="noStrike" kern="1200" cap="none" spc="0" normalizeH="0" baseline="0" noProof="0" dirty="0">
                <a:ln>
                  <a:noFill/>
                </a:ln>
                <a:solidFill>
                  <a:schemeClr val="bg1"/>
                </a:solidFill>
                <a:effectLst/>
                <a:uLnTx/>
                <a:uFillTx/>
                <a:latin typeface="+mn-lt"/>
                <a:ea typeface="+mn-ea"/>
                <a:cs typeface="+mn-cs"/>
              </a:rPr>
              <a:t> </a:t>
            </a:r>
            <a:r>
              <a:rPr kumimoji="0" lang="en-GB" sz="3600" b="0" i="0" u="none" strike="noStrike" kern="1200" cap="none" spc="0" normalizeH="0" baseline="0" noProof="0" dirty="0" err="1">
                <a:ln>
                  <a:noFill/>
                </a:ln>
                <a:solidFill>
                  <a:schemeClr val="bg1"/>
                </a:solidFill>
                <a:effectLst/>
                <a:uLnTx/>
                <a:uFillTx/>
                <a:latin typeface="+mn-lt"/>
                <a:ea typeface="+mn-ea"/>
                <a:cs typeface="+mn-cs"/>
              </a:rPr>
              <a:t>arcu</a:t>
            </a:r>
            <a:r>
              <a:rPr kumimoji="0" lang="en-GB" sz="3600" b="0" i="0" u="none" strike="noStrike" kern="1200" cap="none" spc="0" normalizeH="0" baseline="0" noProof="0" dirty="0">
                <a:ln>
                  <a:noFill/>
                </a:ln>
                <a:solidFill>
                  <a:schemeClr val="bg1"/>
                </a:solidFill>
                <a:effectLst/>
                <a:uLnTx/>
                <a:uFillTx/>
                <a:latin typeface="+mn-lt"/>
                <a:ea typeface="+mn-ea"/>
                <a:cs typeface="+mn-cs"/>
              </a:rPr>
              <a:t> </a:t>
            </a:r>
            <a:r>
              <a:rPr kumimoji="0" lang="en-GB" sz="3600" b="0" i="0" u="none" strike="noStrike" kern="1200" cap="none" spc="0" normalizeH="0" baseline="0" noProof="0" dirty="0" err="1">
                <a:ln>
                  <a:noFill/>
                </a:ln>
                <a:solidFill>
                  <a:schemeClr val="bg1"/>
                </a:solidFill>
                <a:effectLst/>
                <a:uLnTx/>
                <a:uFillTx/>
                <a:latin typeface="+mn-lt"/>
                <a:ea typeface="+mn-ea"/>
                <a:cs typeface="+mn-cs"/>
              </a:rPr>
              <a:t>congue</a:t>
            </a:r>
            <a:r>
              <a:rPr kumimoji="0" lang="en-GB" sz="3600" b="0" i="0" u="none" strike="noStrike" kern="1200" cap="none" spc="0" normalizeH="0" baseline="0" noProof="0" dirty="0">
                <a:ln>
                  <a:noFill/>
                </a:ln>
                <a:solidFill>
                  <a:schemeClr val="bg1"/>
                </a:solidFill>
                <a:effectLst/>
                <a:uLnTx/>
                <a:uFillTx/>
                <a:latin typeface="+mn-lt"/>
                <a:ea typeface="+mn-ea"/>
                <a:cs typeface="+mn-cs"/>
              </a:rPr>
              <a:t> </a:t>
            </a:r>
            <a:r>
              <a:rPr kumimoji="0" lang="en-GB" sz="3600" b="0" i="0" u="none" strike="noStrike" kern="1200" cap="none" spc="0" normalizeH="0" baseline="0" noProof="0" dirty="0" err="1">
                <a:ln>
                  <a:noFill/>
                </a:ln>
                <a:solidFill>
                  <a:schemeClr val="bg1"/>
                </a:solidFill>
                <a:effectLst/>
                <a:uLnTx/>
                <a:uFillTx/>
                <a:latin typeface="+mn-lt"/>
                <a:ea typeface="+mn-ea"/>
                <a:cs typeface="+mn-cs"/>
              </a:rPr>
              <a:t>eleifend</a:t>
            </a:r>
            <a:endParaRPr kumimoji="0" lang="en-GB" sz="3600" b="0" i="0" u="none" strike="noStrike" kern="1200" cap="none" spc="0" normalizeH="0" baseline="0" noProof="0" dirty="0">
              <a:ln>
                <a:noFill/>
              </a:ln>
              <a:solidFill>
                <a:schemeClr val="bg1"/>
              </a:solidFill>
              <a:effectLst/>
              <a:uLnTx/>
              <a:uFillTx/>
              <a:latin typeface="+mn-lt"/>
              <a:ea typeface="+mn-ea"/>
              <a:cs typeface="+mn-cs"/>
            </a:endParaRPr>
          </a:p>
          <a:p>
            <a:pPr marL="457200" marR="0" lvl="0" indent="-457200" algn="l" defTabSz="4176431" rtl="0" eaLnBrk="1" fontAlgn="auto" latinLnBrk="0" hangingPunct="1">
              <a:lnSpc>
                <a:spcPct val="100000"/>
              </a:lnSpc>
              <a:spcBef>
                <a:spcPts val="1200"/>
              </a:spcBef>
              <a:spcAft>
                <a:spcPts val="0"/>
              </a:spcAft>
              <a:buClrTx/>
              <a:buSzTx/>
              <a:buFont typeface="Arial" panose="020B0604020202020204" pitchFamily="34" charset="0"/>
              <a:buChar char="•"/>
              <a:tabLst/>
              <a:defRPr/>
            </a:pPr>
            <a:endParaRPr kumimoji="0" lang="en-GB" sz="36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176431" rtl="0" eaLnBrk="1" fontAlgn="auto" latinLnBrk="0" hangingPunct="1">
              <a:lnSpc>
                <a:spcPct val="100000"/>
              </a:lnSpc>
              <a:spcBef>
                <a:spcPts val="0"/>
              </a:spcBef>
              <a:spcAft>
                <a:spcPts val="0"/>
              </a:spcAft>
              <a:buClrTx/>
              <a:buSzTx/>
              <a:buFontTx/>
              <a:buNone/>
              <a:tabLst/>
              <a:defRPr/>
            </a:pPr>
            <a:endParaRPr kumimoji="0" lang="en-GB" sz="36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176431" rtl="0" eaLnBrk="1" fontAlgn="auto" latinLnBrk="0" hangingPunct="1">
              <a:lnSpc>
                <a:spcPct val="100000"/>
              </a:lnSpc>
              <a:spcBef>
                <a:spcPts val="1200"/>
              </a:spcBef>
              <a:spcAft>
                <a:spcPts val="0"/>
              </a:spcAft>
              <a:buClrTx/>
              <a:buSzTx/>
              <a:buFontTx/>
              <a:buNone/>
              <a:tabLst/>
              <a:defRPr/>
            </a:pPr>
            <a:endParaRPr kumimoji="0" lang="en-GB" sz="3600" b="0" i="0" u="none" strike="noStrike" kern="1200" cap="none" spc="0" normalizeH="0" baseline="0" noProof="0" dirty="0">
              <a:ln>
                <a:noFill/>
              </a:ln>
              <a:solidFill>
                <a:schemeClr val="bg1"/>
              </a:solidFill>
              <a:effectLst/>
              <a:uLnTx/>
              <a:uFillTx/>
              <a:latin typeface="+mn-lt"/>
              <a:ea typeface="+mn-ea"/>
              <a:cs typeface="+mn-cs"/>
            </a:endParaRPr>
          </a:p>
        </p:txBody>
      </p:sp>
      <p:sp>
        <p:nvSpPr>
          <p:cNvPr id="38" name="Rectangle 29">
            <a:extLst>
              <a:ext uri="{FF2B5EF4-FFF2-40B4-BE49-F238E27FC236}">
                <a16:creationId xmlns:a16="http://schemas.microsoft.com/office/drawing/2014/main" id="{E12BAA9B-3492-4AA2-B6F3-E44267B84F74}"/>
              </a:ext>
            </a:extLst>
          </p:cNvPr>
          <p:cNvSpPr/>
          <p:nvPr/>
        </p:nvSpPr>
        <p:spPr>
          <a:xfrm>
            <a:off x="19971977" y="34471648"/>
            <a:ext cx="9407916" cy="4431983"/>
          </a:xfrm>
          <a:prstGeom prst="rect">
            <a:avLst/>
          </a:prstGeom>
        </p:spPr>
        <p:txBody>
          <a:bodyPr wrap="square">
            <a:spAutoFit/>
          </a:bodyPr>
          <a:lstStyle/>
          <a:p>
            <a:pPr>
              <a:lnSpc>
                <a:spcPct val="150000"/>
              </a:lnSpc>
              <a:spcBef>
                <a:spcPts val="1200"/>
              </a:spcBef>
            </a:pPr>
            <a:r>
              <a:rPr lang="en-GB" sz="6000" b="1" dirty="0">
                <a:solidFill>
                  <a:schemeClr val="accent1"/>
                </a:solidFill>
              </a:rPr>
              <a:t>Additional information</a:t>
            </a:r>
          </a:p>
          <a:p>
            <a:pPr>
              <a:spcAft>
                <a:spcPts val="1200"/>
              </a:spcAft>
            </a:pPr>
            <a:r>
              <a:rPr lang="en-GB" sz="3200" dirty="0"/>
              <a:t>Fusce sed justo posuere, porttitor risus et, dapibus magna. Nullam ac commodo velit. Quisque laoreet, metus in viverra suscipit, libero eros luctus eros, sit amet viverra mi augue in risus. Pellentesque vel interdum nunc, non hendrerit velit. Sed lacinia quis metus at accumsan. </a:t>
            </a:r>
          </a:p>
        </p:txBody>
      </p:sp>
      <p:pic>
        <p:nvPicPr>
          <p:cNvPr id="2" name="Picture 2">
            <a:extLst>
              <a:ext uri="{FF2B5EF4-FFF2-40B4-BE49-F238E27FC236}">
                <a16:creationId xmlns:a16="http://schemas.microsoft.com/office/drawing/2014/main" id="{4ED5E4D1-04C7-1CA7-F105-A185351C8C62}"/>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3867853" y="40122716"/>
            <a:ext cx="2544269" cy="1332000"/>
          </a:xfrm>
          <a:prstGeom prst="rect">
            <a:avLst/>
          </a:prstGeom>
        </p:spPr>
      </p:pic>
    </p:spTree>
    <p:extLst>
      <p:ext uri="{BB962C8B-B14F-4D97-AF65-F5344CB8AC3E}">
        <p14:creationId xmlns:p14="http://schemas.microsoft.com/office/powerpoint/2010/main" val="2443613865"/>
      </p:ext>
    </p:extLst>
  </p:cSld>
  <p:clrMapOvr>
    <a:masterClrMapping/>
  </p:clrMapOvr>
</p:sld>
</file>

<file path=ppt/theme/theme1.xml><?xml version="1.0" encoding="utf-8"?>
<a:theme xmlns:a="http://schemas.openxmlformats.org/drawingml/2006/main" name="Kantoorthema">
  <a:themeElements>
    <a:clrScheme name="Xecs Matchmaking Event">
      <a:dk1>
        <a:srgbClr val="000000"/>
      </a:dk1>
      <a:lt1>
        <a:srgbClr val="FFFFFF"/>
      </a:lt1>
      <a:dk2>
        <a:srgbClr val="44546A"/>
      </a:dk2>
      <a:lt2>
        <a:srgbClr val="E7E6E6"/>
      </a:lt2>
      <a:accent1>
        <a:srgbClr val="004D7B"/>
      </a:accent1>
      <a:accent2>
        <a:srgbClr val="009166"/>
      </a:accent2>
      <a:accent3>
        <a:srgbClr val="A5A5A5"/>
      </a:accent3>
      <a:accent4>
        <a:srgbClr val="76B54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147ed9d-7935-4f5e-86c6-7613f9cef939">
      <Terms xmlns="http://schemas.microsoft.com/office/infopath/2007/PartnerControls"/>
    </lcf76f155ced4ddcb4097134ff3c332f>
    <TaxCatchAll xmlns="bf0af821-6de3-47a5-a868-fda705a36c8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C0E9729BA5FAD49AC6153C0B7670ACB" ma:contentTypeVersion="18" ma:contentTypeDescription="Create a new document." ma:contentTypeScope="" ma:versionID="21fed04d4ad94ec154a9e6078e07fac1">
  <xsd:schema xmlns:xsd="http://www.w3.org/2001/XMLSchema" xmlns:xs="http://www.w3.org/2001/XMLSchema" xmlns:p="http://schemas.microsoft.com/office/2006/metadata/properties" xmlns:ns2="4147ed9d-7935-4f5e-86c6-7613f9cef939" xmlns:ns3="085535e3-8d07-45ef-992a-98483e8be4a5" xmlns:ns4="bf0af821-6de3-47a5-a868-fda705a36c8a" targetNamespace="http://schemas.microsoft.com/office/2006/metadata/properties" ma:root="true" ma:fieldsID="9aa70ca951babb86ef16c16c1c1f17b1" ns2:_="" ns3:_="" ns4:_="">
    <xsd:import namespace="4147ed9d-7935-4f5e-86c6-7613f9cef939"/>
    <xsd:import namespace="085535e3-8d07-45ef-992a-98483e8be4a5"/>
    <xsd:import namespace="bf0af821-6de3-47a5-a868-fda705a36c8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47ed9d-7935-4f5e-86c6-7613f9cef9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341197b-2e07-40fa-be2b-f2222e2e453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85535e3-8d07-45ef-992a-98483e8be4a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0af821-6de3-47a5-a868-fda705a36c8a"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c4fbea16-a01c-4c5c-8b3d-127a95aff8ab}" ma:internalName="TaxCatchAll" ma:showField="CatchAllData" ma:web="bf0af821-6de3-47a5-a868-fda705a36c8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0FA10A-FC35-440F-A986-0A50EAF6BB8D}">
  <ds:schemaRefs>
    <ds:schemaRef ds:uri="http://schemas.microsoft.com/sharepoint/v3/contenttype/forms"/>
  </ds:schemaRefs>
</ds:datastoreItem>
</file>

<file path=customXml/itemProps2.xml><?xml version="1.0" encoding="utf-8"?>
<ds:datastoreItem xmlns:ds="http://schemas.openxmlformats.org/officeDocument/2006/customXml" ds:itemID="{5121B4FC-3C50-453E-B8A2-D1D96A9371E7}">
  <ds:schemaRefs>
    <ds:schemaRef ds:uri="http://schemas.microsoft.com/office/2006/metadata/properties"/>
    <ds:schemaRef ds:uri="http://schemas.microsoft.com/office/infopath/2007/PartnerControls"/>
    <ds:schemaRef ds:uri="4147ed9d-7935-4f5e-86c6-7613f9cef939"/>
    <ds:schemaRef ds:uri="bf0af821-6de3-47a5-a868-fda705a36c8a"/>
  </ds:schemaRefs>
</ds:datastoreItem>
</file>

<file path=customXml/itemProps3.xml><?xml version="1.0" encoding="utf-8"?>
<ds:datastoreItem xmlns:ds="http://schemas.openxmlformats.org/officeDocument/2006/customXml" ds:itemID="{D00FF8AC-41C0-4D7B-B0A6-2949357644D5}"/>
</file>

<file path=docProps/app.xml><?xml version="1.0" encoding="utf-8"?>
<Properties xmlns="http://schemas.openxmlformats.org/officeDocument/2006/extended-properties" xmlns:vt="http://schemas.openxmlformats.org/officeDocument/2006/docPropsVTypes">
  <Template>Office Theme</Template>
  <TotalTime>14</TotalTime>
  <Words>478</Words>
  <Application>Microsoft Macintosh PowerPoint</Application>
  <PresentationFormat>Personnalisé</PresentationFormat>
  <Paragraphs>43</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Kantoorthema</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André Hebben</dc:creator>
  <cp:lastModifiedBy>Eliott GAUTHIER</cp:lastModifiedBy>
  <cp:revision>11</cp:revision>
  <dcterms:created xsi:type="dcterms:W3CDTF">2018-11-21T08:10:46Z</dcterms:created>
  <dcterms:modified xsi:type="dcterms:W3CDTF">2024-04-25T11:12:44Z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0x0101006C0E9729BA5FAD49AC6153C0B7670ACB</vt:lpwstr>
  </property>
</Properties>
</file>