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6"/>
  </p:handoutMasterIdLst>
  <p:sldIdLst>
    <p:sldId id="266" r:id="rId2"/>
    <p:sldId id="269" r:id="rId3"/>
    <p:sldId id="271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04496"/>
    <a:srgbClr val="267B81"/>
    <a:srgbClr val="9BEAE0"/>
    <a:srgbClr val="4259F1"/>
    <a:srgbClr val="009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50" d="100"/>
          <a:sy n="50" d="100"/>
        </p:scale>
        <p:origin x="124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CA5E1-1849-4D6C-940D-FB636EE2D29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4828F-83E7-4654-93A7-F9C9FF9396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011" y="308829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2010" y="2780485"/>
            <a:ext cx="6215563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03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1AFB318-2B86-4BAF-BF35-7F35AC537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53EAE2-397A-4793-A14C-6B4355ADC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9A0ED1-B827-4A35-B4C8-3BE0F22AE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88DE2F3-08FC-46CC-B335-0C826EA98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B3FCD6-ADD8-486C-9A30-8C11D368BD25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12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361944-5340-4ABE-A232-7DA71037D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CA6EB7-0304-4D9F-9017-455DD8967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8BD373-B491-4D06-A988-7E7DD9C0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A760CE-4175-4721-A857-C05000229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2BBBB3-336B-47FC-BBB3-365A0DE8571F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0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395CCF2-957B-4F8D-8216-3D7795462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B5A803-56BB-4722-A6D8-20083216B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1CA9E3-E47A-43B7-AE13-65863544D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84D227-35F0-49B7-83D3-BFE12C21D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9909"/>
            <a:ext cx="4718315" cy="514543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643822-312C-4C0C-A846-03015155C73B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9902891" cy="1080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506144" y="1379909"/>
            <a:ext cx="4718315" cy="514543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94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D3636-6FD5-41BE-A287-EC7F386E3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A1DD01-6303-445D-93B7-D346F60F06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E2047C-C873-45E1-A6D8-E795A6AF6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C57FEF-E62A-494C-BC67-AB3A80953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DAABAA-9177-410E-AE7D-0E22E3FDA2F9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22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596054"/>
            <a:ext cx="6760440" cy="344179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2033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07D58B-BC22-454F-9C5A-015905C17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1244" b="73265"/>
          <a:stretch/>
        </p:blipFill>
        <p:spPr>
          <a:xfrm>
            <a:off x="8798560" y="241141"/>
            <a:ext cx="3007360" cy="2133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8D3E27-D3DB-42D0-BF0D-4BE980EB0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1244" b="73265"/>
          <a:stretch/>
        </p:blipFill>
        <p:spPr>
          <a:xfrm>
            <a:off x="9184640" y="406674"/>
            <a:ext cx="3007360" cy="2133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495CDF0-E8BC-4449-98AA-19A241C69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2075" b="73856"/>
          <a:stretch/>
        </p:blipFill>
        <p:spPr>
          <a:xfrm>
            <a:off x="9337040" y="559074"/>
            <a:ext cx="2854960" cy="152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ACEE7B-05FF-44CB-A90F-36703E8D3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2907" b="73265"/>
          <a:stretch/>
        </p:blipFill>
        <p:spPr>
          <a:xfrm>
            <a:off x="9489440" y="711474"/>
            <a:ext cx="2702560" cy="2133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89CE38-0B94-4EDD-9533-A171CB5A0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3322" b="73162"/>
          <a:stretch/>
        </p:blipFill>
        <p:spPr>
          <a:xfrm>
            <a:off x="9565640" y="883832"/>
            <a:ext cx="2626360" cy="2238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A04DA2-4F44-45D5-9C00-1804CDC7C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7" r="13322" b="72842"/>
          <a:stretch/>
        </p:blipFill>
        <p:spPr>
          <a:xfrm>
            <a:off x="9565640" y="1016274"/>
            <a:ext cx="2626360" cy="2569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15831F-760A-4948-A391-C97844F16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4102" b="74025"/>
          <a:stretch/>
        </p:blipFill>
        <p:spPr>
          <a:xfrm>
            <a:off x="9708515" y="1229634"/>
            <a:ext cx="2483485" cy="1350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4B3689-E4F7-47BC-A737-D055EAE0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2353" t="24666" r="11244" b="73265"/>
          <a:stretch/>
        </p:blipFill>
        <p:spPr>
          <a:xfrm>
            <a:off x="8991600" y="29888"/>
            <a:ext cx="3007360" cy="2133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141293-933E-4DB0-AC20-F47936E1DD9A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chemeClr val="bg1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chemeClr val="bg1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chemeClr val="bg1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07523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3401A5-AD4C-404E-90D6-7EAF8384B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D9F228-F111-488F-B429-B7626CFC6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81113F-E4AC-4841-9435-E91FC7C85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73F8E23-B9FC-489D-B8D4-07B6356D0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5CD1AD-4298-4617-BE35-7DB7B02C46E0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61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2FCDD0C-B5FB-4217-A657-52212F845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6CF293-322D-49F0-9E9C-B8B359D7A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79378B-D58D-4A1B-9031-31ECF552F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F985E23-AB95-417A-AAB7-5CFD433AC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C62802-217E-4EA2-A203-BCA2F45972C1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81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BC08AAF-6576-4D3C-BAD6-66B9ECFEB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2544C3-26DE-40C5-96E1-743CBF0BE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7DFA2A4-C858-4E6B-8350-15C89E8B6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64EECF5-27FE-4CFC-B6D8-23643BC6D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4872E4-7C87-4DE9-B83A-ACA0491032A6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52340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87478FD-6D23-4BF1-AF9C-07F913EFB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DFA71F-A92B-4466-B052-A7A27DE29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61D04E-92CC-45BA-A4F2-19C1216A1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F329C8-00F7-452D-9020-F9D56048C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B141BD-4878-4D1D-8D84-A2353320BAB3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35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D70031-4106-4EC3-8C5C-B73A7DB50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38B2E1-DF6E-40A2-8576-EA74D7109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58CA0D5-213C-499C-8283-9AECBF160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556DDA-6DC0-4896-B785-AB8B14723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DF1ABF-3F71-4D03-9496-1CC15AA8B337}"/>
              </a:ext>
            </a:extLst>
          </p:cNvPr>
          <p:cNvSpPr txBox="1"/>
          <p:nvPr userDrawn="1"/>
        </p:nvSpPr>
        <p:spPr>
          <a:xfrm>
            <a:off x="9186810" y="3198994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0113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0E6757C-84EC-4E91-BCA7-E36871C12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8AF773-8CBC-48E7-89D9-34B1ACEC3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3C0F73-5A02-467C-9E88-ABC2413D8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9BA508-3FCF-46CC-B08D-E757A9C6B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C2BA08-04E5-4BE3-9139-F790D380BF35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6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1F987B4-735A-4488-8497-B0987BCCD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130" t="26877" r="9511" b="69654"/>
          <a:stretch/>
        </p:blipFill>
        <p:spPr>
          <a:xfrm>
            <a:off x="10355580" y="219891"/>
            <a:ext cx="1705187" cy="355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C8D248-D7EA-4F6D-9D18-B220BD518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233853" y="219891"/>
            <a:ext cx="1887114" cy="12067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F45673-706D-4D75-AC25-8E57D2DEF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528" t="33420" r="9739" b="63111"/>
          <a:stretch/>
        </p:blipFill>
        <p:spPr>
          <a:xfrm>
            <a:off x="10732346" y="723901"/>
            <a:ext cx="1226821" cy="355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CA46E5-4179-41AE-9326-F1D373CBF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832" t="24399" r="16468" b="73400"/>
          <a:stretch/>
        </p:blipFill>
        <p:spPr>
          <a:xfrm>
            <a:off x="9386253" y="372291"/>
            <a:ext cx="1887114" cy="12067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D1F352-2C0B-4F92-A591-7E8347604B02}"/>
              </a:ext>
            </a:extLst>
          </p:cNvPr>
          <p:cNvSpPr txBox="1"/>
          <p:nvPr userDrawn="1"/>
        </p:nvSpPr>
        <p:spPr>
          <a:xfrm>
            <a:off x="9708515" y="45450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Xecs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Matchmaking</a:t>
            </a:r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800" b="1" dirty="0">
                <a:solidFill>
                  <a:srgbClr val="FF505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Event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39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E5CFA22-79E8-42D9-9853-6A5D25182745}" type="datetimeFigureOut">
              <a:rPr lang="nl-NL" smtClean="0"/>
              <a:t>4-5-2023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B2AF00-5CB6-4E43-BF64-7880F2BE0064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5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9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2E42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67D18-4945-1141-ABFA-78DF43BA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SME Pitches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8502EB-BABE-114C-9336-A12B11FC0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Subtitle explaining acronym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0DAAA26-1DE3-9047-874A-FD0BF831694F}"/>
              </a:ext>
            </a:extLst>
          </p:cNvPr>
          <p:cNvSpPr txBox="1"/>
          <p:nvPr/>
        </p:nvSpPr>
        <p:spPr>
          <a:xfrm>
            <a:off x="7093527" y="5065946"/>
            <a:ext cx="4839855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 name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05361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C8545-CE55-0F49-A10B-1A54C2E2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Company at a glance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264A7-01A8-AB45-A42D-C7B3915B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Locations</a:t>
            </a:r>
          </a:p>
          <a:p>
            <a:r>
              <a:rPr lang="nl-NL" dirty="0"/>
              <a:t>Number of employees</a:t>
            </a:r>
          </a:p>
          <a:p>
            <a:pPr lvl="1"/>
            <a:r>
              <a:rPr lang="nl-NL" dirty="0"/>
              <a:t>Out of which how many in R&amp;I</a:t>
            </a:r>
          </a:p>
          <a:p>
            <a:r>
              <a:rPr lang="nl-NL" dirty="0"/>
              <a:t>Sales</a:t>
            </a:r>
          </a:p>
          <a:p>
            <a:r>
              <a:rPr lang="nl-NL" dirty="0"/>
              <a:t>R&amp;I expenses as a % of sales</a:t>
            </a:r>
          </a:p>
          <a:p>
            <a:r>
              <a:rPr lang="nl-NL" dirty="0"/>
              <a:t>Competences and products (technologies, target applications and markets)</a:t>
            </a:r>
          </a:p>
          <a:p>
            <a:r>
              <a:rPr lang="nl-NL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7760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C8545-CE55-0F49-A10B-1A54C2E2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Company’s Activities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264A7-01A8-AB45-A42D-C7B3915B2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there any previous experience with collaborative projects? </a:t>
            </a:r>
          </a:p>
          <a:p>
            <a:pPr lvl="1"/>
            <a:r>
              <a:rPr lang="nl-NL" dirty="0"/>
              <a:t>My projects were / are...</a:t>
            </a:r>
          </a:p>
          <a:p>
            <a:pPr lvl="1"/>
            <a:r>
              <a:rPr lang="nl-NL" dirty="0"/>
              <a:t>You were coordinator or partner  </a:t>
            </a:r>
          </a:p>
          <a:p>
            <a:pPr marL="457189" lvl="1" indent="0">
              <a:buNone/>
            </a:pPr>
            <a:endParaRPr lang="nl-NL" dirty="0"/>
          </a:p>
          <a:p>
            <a:r>
              <a:rPr lang="nl-NL" dirty="0"/>
              <a:t>What sort of interaction exists with one of the 3IAs or other ETPs?</a:t>
            </a:r>
          </a:p>
          <a:p>
            <a:pPr lvl="1"/>
            <a:r>
              <a:rPr lang="nl-NL" dirty="0"/>
              <a:t>Visiting workshops / events</a:t>
            </a:r>
          </a:p>
          <a:p>
            <a:pPr lvl="1"/>
            <a:r>
              <a:rPr lang="nl-NL" dirty="0"/>
              <a:t>Work on SRAs / roadmaps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736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C8545-CE55-0F49-A10B-1A54C2E2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Collaboration Expectations</a:t>
            </a:r>
            <a:endParaRPr lang="nl-NL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80532" y="1744134"/>
          <a:ext cx="10405534" cy="45838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7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813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Collaborative project of interest</a:t>
                      </a:r>
                      <a:r>
                        <a:rPr lang="en-GB" sz="2400" b="0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to you</a:t>
                      </a:r>
                      <a:endParaRPr lang="en-GB" sz="2400" b="0" kern="1200" noProof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e.g. ECSEL, H2020, Eureka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clusters, </a:t>
                      </a:r>
                      <a:r>
                        <a:rPr lang="en-GB" sz="2400" b="0" i="1" kern="1200" baseline="0" noProof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Eurostars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, or other</a:t>
                      </a:r>
                      <a:endParaRPr lang="en-GB" sz="2400" b="0" i="1" kern="1200" noProof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e.g.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</a:t>
                      </a:r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echnology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development, new market access, or other </a:t>
                      </a:r>
                      <a:endParaRPr lang="en-GB" sz="2400" b="0" i="1" kern="1200" noProof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Project</a:t>
                      </a:r>
                      <a:r>
                        <a:rPr lang="en-GB" sz="2400" b="0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idea </a:t>
                      </a:r>
                      <a:endParaRPr lang="en-GB" sz="2400" b="0" kern="1200" noProof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optional (specify application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field)</a:t>
                      </a:r>
                      <a:endParaRPr lang="en-GB" sz="2400" b="0" i="1" kern="1200" noProof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Project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optional (specify the expected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impact of your project)</a:t>
                      </a:r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Project consortium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we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are </a:t>
                      </a:r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searching for partner(s) in … application field / offering expertise in … 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Other information (e.g</a:t>
                      </a:r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lang="en-GB" sz="2400" b="0" i="1" kern="1200" baseline="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project budget, duration)</a:t>
                      </a:r>
                      <a:endParaRPr lang="en-GB" sz="2400" b="0" i="1" kern="1200" noProof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GB" sz="2400" b="0" i="1" kern="1200" noProof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4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EC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458F"/>
      </a:accent1>
      <a:accent2>
        <a:srgbClr val="E6405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7860748C-69F2-8044-A6AF-995E3948C8B9}" vid="{DF8772E2-C7D7-7A45-9E13-0D4A581B0B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ECS_BE2020</Template>
  <TotalTime>130</TotalTime>
  <Words>186</Words>
  <Application>Microsoft Office PowerPoint</Application>
  <PresentationFormat>Grand écran</PresentationFormat>
  <Paragraphs>35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Arial Nova Cond</vt:lpstr>
      <vt:lpstr>Calibri</vt:lpstr>
      <vt:lpstr>Office-thema</vt:lpstr>
      <vt:lpstr>SME Pitches</vt:lpstr>
      <vt:lpstr>Company at a glance</vt:lpstr>
      <vt:lpstr>Company’s Activities</vt:lpstr>
      <vt:lpstr>Collaboration Expectations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Hamelink</dc:creator>
  <cp:lastModifiedBy>Maud Vazquez</cp:lastModifiedBy>
  <cp:revision>3</cp:revision>
  <dcterms:created xsi:type="dcterms:W3CDTF">2019-12-04T10:34:50Z</dcterms:created>
  <dcterms:modified xsi:type="dcterms:W3CDTF">2023-05-04T15:16:48Z</dcterms:modified>
</cp:coreProperties>
</file>