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0"/>
  </p:notesMasterIdLst>
  <p:handoutMasterIdLst>
    <p:handoutMasterId r:id="rId11"/>
  </p:handoutMasterIdLst>
  <p:sldIdLst>
    <p:sldId id="266" r:id="rId2"/>
    <p:sldId id="261" r:id="rId3"/>
    <p:sldId id="262" r:id="rId4"/>
    <p:sldId id="263" r:id="rId5"/>
    <p:sldId id="264" r:id="rId6"/>
    <p:sldId id="265" r:id="rId7"/>
    <p:sldId id="267" r:id="rId8"/>
    <p:sldId id="26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496"/>
    <a:srgbClr val="267B81"/>
    <a:srgbClr val="9BEAE0"/>
    <a:srgbClr val="4259F1"/>
    <a:srgbClr val="0090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2" autoAdjust="0"/>
    <p:restoredTop sz="94660"/>
  </p:normalViewPr>
  <p:slideViewPr>
    <p:cSldViewPr snapToGrid="0">
      <p:cViewPr>
        <p:scale>
          <a:sx n="75" d="100"/>
          <a:sy n="75" d="100"/>
        </p:scale>
        <p:origin x="284" y="-1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9" d="100"/>
          <a:sy n="79" d="100"/>
        </p:scale>
        <p:origin x="394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5CA5E1-1849-4D6C-940D-FB636EE2D290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24828F-83E7-4654-93A7-F9C9FF93965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298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888CFE-88D5-41BA-A28A-E66CF21D1670}" type="datetimeFigureOut">
              <a:rPr lang="en-NL" smtClean="0"/>
              <a:t>03/15/2023</a:t>
            </a:fld>
            <a:endParaRPr lang="en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1DDB11-7F7F-4809-892A-A2F99B5F09CC}" type="slidenum">
              <a:rPr lang="en-NL" smtClean="0"/>
              <a:t>‹N°›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50160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1" y="596054"/>
            <a:ext cx="6760440" cy="344179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1" y="420338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075236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CD42D-963D-4430-9CB1-C2EB9E840EA5}" type="datetime1">
              <a:rPr lang="nl-NL" smtClean="0"/>
              <a:t>15-3-2023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Project idea name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AF00-5CB6-4E43-BF64-7880F2BE0064}" type="slidenum">
              <a:rPr lang="nl-NL" smtClean="0"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4128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9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ADF86-278D-4232-851E-69A732380E6D}" type="datetime1">
              <a:rPr lang="nl-NL" smtClean="0"/>
              <a:t>15-3-2023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Project idea name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AF00-5CB6-4E43-BF64-7880F2BE0064}" type="slidenum">
              <a:rPr lang="nl-NL" smtClean="0"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8011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88640"/>
            <a:ext cx="9902891" cy="108012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9909"/>
            <a:ext cx="4718315" cy="514543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nl-NL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0"/>
          </p:nvPr>
        </p:nvSpPr>
        <p:spPr>
          <a:xfrm>
            <a:off x="5506144" y="1379909"/>
            <a:ext cx="4718315" cy="514543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97944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5229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2011" y="308829"/>
            <a:ext cx="9144000" cy="23876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2010" y="2780485"/>
            <a:ext cx="6215563" cy="165576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63030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7FCBC-BCEC-4C81-90A2-CF45B0ECC919}" type="datetime1">
              <a:rPr lang="nl-NL" smtClean="0"/>
              <a:t>15-3-2023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Project idea name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AF00-5CB6-4E43-BF64-7880F2BE0064}" type="slidenum">
              <a:rPr lang="nl-NL" smtClean="0"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0612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34313-480B-4FBB-8AAA-3C2E2A2D2955}" type="datetime1">
              <a:rPr lang="nl-NL" smtClean="0"/>
              <a:t>15-3-2023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Project idea name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AF00-5CB6-4E43-BF64-7880F2BE0064}" type="slidenum">
              <a:rPr lang="nl-NL" smtClean="0"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3817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9ED32-05D4-42D5-9421-96118AFA4F3E}" type="datetime1">
              <a:rPr lang="nl-NL" smtClean="0"/>
              <a:t>15-3-2023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Project idea name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AF00-5CB6-4E43-BF64-7880F2BE0064}" type="slidenum">
              <a:rPr lang="nl-NL" smtClean="0"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3404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C5211-8D72-4205-A2DB-0E301107765E}" type="datetime1">
              <a:rPr lang="nl-NL" smtClean="0"/>
              <a:t>15-3-2023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Project idea name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AF00-5CB6-4E43-BF64-7880F2BE0064}" type="slidenum">
              <a:rPr lang="nl-NL" smtClean="0"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0353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269E6-105C-4E86-ADD5-F120AC475749}" type="datetime1">
              <a:rPr lang="nl-NL" smtClean="0"/>
              <a:t>15-3-2023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Project idea name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AF00-5CB6-4E43-BF64-7880F2BE0064}" type="slidenum">
              <a:rPr lang="nl-NL" smtClean="0"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1328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41A1C-6FF4-4D6F-A0A5-2E2D0775C980}" type="datetime1">
              <a:rPr lang="nl-NL" smtClean="0"/>
              <a:t>15-3-2023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Project idea name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AF00-5CB6-4E43-BF64-7880F2BE0064}" type="slidenum">
              <a:rPr lang="nl-NL" smtClean="0"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9619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43E7-60EB-4C40-BABF-7AB2E7D7A6B0}" type="datetime1">
              <a:rPr lang="nl-NL" smtClean="0"/>
              <a:t>15-3-2023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Project idea name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AF00-5CB6-4E43-BF64-7880F2BE0064}" type="slidenum">
              <a:rPr lang="nl-NL" smtClean="0"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2398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F6ADEE9B-DE74-4E11-857E-BED2E7234136}" type="datetime1">
              <a:rPr lang="nl-NL" smtClean="0"/>
              <a:t>15-3-2023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nl-NL"/>
              <a:t>Project idea name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78B2AF00-5CB6-4E43-BF64-7880F2BE0064}" type="slidenum">
              <a:rPr lang="nl-NL" smtClean="0"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4537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697" r:id="rId2"/>
    <p:sldLayoutId id="2147483698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hf sldNum="0" hd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192E42"/>
          </a:solidFill>
          <a:latin typeface="Arial" charset="0"/>
          <a:ea typeface="Arial" charset="0"/>
          <a:cs typeface="Arial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967D18-4945-1141-ABFA-78DF43BA3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Project idea name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F8502EB-BABE-114C-9336-A12B11FC01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Subtitle explaining acronym</a:t>
            </a:r>
          </a:p>
        </p:txBody>
      </p:sp>
      <p:sp>
        <p:nvSpPr>
          <p:cNvPr id="4" name="TextBox 5">
            <a:extLst>
              <a:ext uri="{FF2B5EF4-FFF2-40B4-BE49-F238E27FC236}">
                <a16:creationId xmlns:a16="http://schemas.microsoft.com/office/drawing/2014/main" id="{20DAAA26-1DE3-9047-874A-FD0BF831694F}"/>
              </a:ext>
            </a:extLst>
          </p:cNvPr>
          <p:cNvSpPr txBox="1"/>
          <p:nvPr/>
        </p:nvSpPr>
        <p:spPr>
          <a:xfrm>
            <a:off x="7093527" y="5065946"/>
            <a:ext cx="4839855" cy="1420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person name </a:t>
            </a:r>
          </a:p>
          <a:p>
            <a:pPr>
              <a:lnSpc>
                <a:spcPct val="150000"/>
              </a:lnSpc>
            </a:pPr>
            <a:r>
              <a:rPr lang="en-U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</a:t>
            </a:r>
          </a:p>
        </p:txBody>
      </p:sp>
    </p:spTree>
    <p:extLst>
      <p:ext uri="{BB962C8B-B14F-4D97-AF65-F5344CB8AC3E}">
        <p14:creationId xmlns:p14="http://schemas.microsoft.com/office/powerpoint/2010/main" val="4053618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>
                <a:solidFill>
                  <a:srgbClr val="404496"/>
                </a:solidFill>
              </a:rPr>
              <a:t>Project </a:t>
            </a:r>
            <a:r>
              <a:rPr lang="nl-NL" dirty="0" err="1">
                <a:solidFill>
                  <a:srgbClr val="404496"/>
                </a:solidFill>
              </a:rPr>
              <a:t>idea</a:t>
            </a:r>
            <a:r>
              <a:rPr lang="nl-NL" dirty="0">
                <a:solidFill>
                  <a:srgbClr val="404496"/>
                </a:solidFill>
              </a:rPr>
              <a:t> name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400" b="1" dirty="0"/>
              <a:t>Challenges and objectives</a:t>
            </a:r>
          </a:p>
          <a:p>
            <a:pPr lvl="0"/>
            <a:r>
              <a:rPr lang="en-US" sz="2400" dirty="0"/>
              <a:t>Describe the strategic vision addressed by the consortium, and the market needs that the projects intends to meet.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840B29-AE1D-41C5-B718-4735C1789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Project </a:t>
            </a:r>
            <a:r>
              <a:rPr lang="nl-NL" dirty="0" err="1"/>
              <a:t>idea</a:t>
            </a:r>
            <a:r>
              <a:rPr lang="nl-NL" dirty="0"/>
              <a:t> name</a:t>
            </a:r>
          </a:p>
        </p:txBody>
      </p:sp>
    </p:spTree>
    <p:extLst>
      <p:ext uri="{BB962C8B-B14F-4D97-AF65-F5344CB8AC3E}">
        <p14:creationId xmlns:p14="http://schemas.microsoft.com/office/powerpoint/2010/main" val="3441078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>
                <a:solidFill>
                  <a:srgbClr val="404496"/>
                </a:solidFill>
              </a:rPr>
              <a:t>Project </a:t>
            </a:r>
            <a:r>
              <a:rPr lang="nl-NL" dirty="0" err="1">
                <a:solidFill>
                  <a:srgbClr val="404496"/>
                </a:solidFill>
              </a:rPr>
              <a:t>idea</a:t>
            </a:r>
            <a:r>
              <a:rPr lang="nl-NL" dirty="0">
                <a:solidFill>
                  <a:srgbClr val="404496"/>
                </a:solidFill>
              </a:rPr>
              <a:t> name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400" b="1" dirty="0"/>
              <a:t>Technical goals</a:t>
            </a:r>
          </a:p>
          <a:p>
            <a:pPr lvl="0"/>
            <a:r>
              <a:rPr lang="en-US" sz="2400" dirty="0"/>
              <a:t>Explain how the project intends to overcome technological blocking points or extend state-of-the-art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25B77A-85BC-4C53-98D8-864683EE5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Project idea name</a:t>
            </a:r>
          </a:p>
        </p:txBody>
      </p:sp>
    </p:spTree>
    <p:extLst>
      <p:ext uri="{BB962C8B-B14F-4D97-AF65-F5344CB8AC3E}">
        <p14:creationId xmlns:p14="http://schemas.microsoft.com/office/powerpoint/2010/main" val="1087969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>
                <a:solidFill>
                  <a:srgbClr val="404496"/>
                </a:solidFill>
              </a:rPr>
              <a:t>Project </a:t>
            </a:r>
            <a:r>
              <a:rPr lang="nl-NL" dirty="0" err="1">
                <a:solidFill>
                  <a:srgbClr val="404496"/>
                </a:solidFill>
              </a:rPr>
              <a:t>idea</a:t>
            </a:r>
            <a:r>
              <a:rPr lang="nl-NL" dirty="0">
                <a:solidFill>
                  <a:srgbClr val="404496"/>
                </a:solidFill>
              </a:rPr>
              <a:t> name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400" b="1" dirty="0"/>
              <a:t>Economical impact (optional)</a:t>
            </a:r>
          </a:p>
          <a:p>
            <a:pPr lvl="0"/>
            <a:r>
              <a:rPr lang="en-US" sz="2400" dirty="0"/>
              <a:t>Specify the product which will be the outcome of the project, the type of value creation envisioned, and the project impact (in terms of employment, sales, patents, publications)</a:t>
            </a:r>
          </a:p>
          <a:p>
            <a:pPr marL="0" lvl="0" indent="0">
              <a:buNone/>
            </a:pPr>
            <a:endParaRPr lang="en-US" sz="2400" b="1" dirty="0"/>
          </a:p>
          <a:p>
            <a:pPr marL="0" lvl="0" indent="0">
              <a:buNone/>
            </a:pPr>
            <a:r>
              <a:rPr lang="en-US" sz="2400" b="1" dirty="0"/>
              <a:t>Expected duration / budget (optional)</a:t>
            </a:r>
          </a:p>
          <a:p>
            <a:pPr lvl="0"/>
            <a:r>
              <a:rPr lang="en-US" sz="2400" dirty="0"/>
              <a:t>Duration in months and budget in k€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FBA5E1-9EEE-40DD-92DD-7666E6F65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Project idea name</a:t>
            </a:r>
          </a:p>
        </p:txBody>
      </p:sp>
    </p:spTree>
    <p:extLst>
      <p:ext uri="{BB962C8B-B14F-4D97-AF65-F5344CB8AC3E}">
        <p14:creationId xmlns:p14="http://schemas.microsoft.com/office/powerpoint/2010/main" val="2955626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>
                <a:solidFill>
                  <a:srgbClr val="404496"/>
                </a:solidFill>
              </a:rPr>
              <a:t>Project </a:t>
            </a:r>
            <a:r>
              <a:rPr lang="nl-NL" dirty="0" err="1">
                <a:solidFill>
                  <a:srgbClr val="404496"/>
                </a:solidFill>
              </a:rPr>
              <a:t>idea</a:t>
            </a:r>
            <a:r>
              <a:rPr lang="nl-NL" dirty="0">
                <a:solidFill>
                  <a:srgbClr val="404496"/>
                </a:solidFill>
              </a:rPr>
              <a:t> name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400" b="1" dirty="0"/>
              <a:t>Partners</a:t>
            </a:r>
          </a:p>
          <a:p>
            <a:pPr lvl="0"/>
            <a:r>
              <a:rPr lang="en-US" sz="2400" dirty="0"/>
              <a:t>List known partners and/or profiles for desired partners, by category (SME, large companies, Research Institutes, other)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B548B8-839F-4AD5-A676-D1E80FFAC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Project idea name</a:t>
            </a:r>
          </a:p>
        </p:txBody>
      </p:sp>
    </p:spTree>
    <p:extLst>
      <p:ext uri="{BB962C8B-B14F-4D97-AF65-F5344CB8AC3E}">
        <p14:creationId xmlns:p14="http://schemas.microsoft.com/office/powerpoint/2010/main" val="2614661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>
                <a:solidFill>
                  <a:srgbClr val="404496"/>
                </a:solidFill>
              </a:rPr>
              <a:t>Project </a:t>
            </a:r>
            <a:r>
              <a:rPr lang="nl-NL" dirty="0" err="1">
                <a:solidFill>
                  <a:srgbClr val="404496"/>
                </a:solidFill>
              </a:rPr>
              <a:t>idea</a:t>
            </a:r>
            <a:r>
              <a:rPr lang="nl-NL" dirty="0">
                <a:solidFill>
                  <a:srgbClr val="404496"/>
                </a:solidFill>
              </a:rPr>
              <a:t> name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400" dirty="0"/>
              <a:t>Additional relevant information (if required)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DFAF6F-20A4-4CD0-A803-3F9ECD9C1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Project idea name</a:t>
            </a:r>
          </a:p>
        </p:txBody>
      </p:sp>
    </p:spTree>
    <p:extLst>
      <p:ext uri="{BB962C8B-B14F-4D97-AF65-F5344CB8AC3E}">
        <p14:creationId xmlns:p14="http://schemas.microsoft.com/office/powerpoint/2010/main" val="369604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Do’s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42900" indent="-342900" defTabSz="914400">
              <a:lnSpc>
                <a:spcPct val="200000"/>
              </a:lnSpc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answer this question: “What problem are you trying to solve?”</a:t>
            </a:r>
          </a:p>
          <a:p>
            <a:pPr marL="342900" indent="-342900" defTabSz="914400">
              <a:lnSpc>
                <a:spcPct val="200000"/>
              </a:lnSpc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discuss the market trends that are driving your innovation</a:t>
            </a:r>
          </a:p>
          <a:p>
            <a:pPr marL="342900" indent="-342900" defTabSz="914400">
              <a:lnSpc>
                <a:spcPct val="200000"/>
              </a:lnSpc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Give concrete example of applications </a:t>
            </a:r>
          </a:p>
          <a:p>
            <a:pPr marL="342900" indent="-342900" defTabSz="914400">
              <a:lnSpc>
                <a:spcPct val="200000"/>
              </a:lnSpc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Prepare yourself, not just your project. Do show your integrity, passion, and conviction</a:t>
            </a:r>
          </a:p>
          <a:p>
            <a:pPr marL="342900" indent="-342900" defTabSz="914400">
              <a:lnSpc>
                <a:spcPct val="200000"/>
              </a:lnSpc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Sell the project you are leading, its future applications and expected impacts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2F24A9-4F68-4EB8-A912-7BEFE0514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Project idea name</a:t>
            </a:r>
          </a:p>
        </p:txBody>
      </p:sp>
    </p:spTree>
    <p:extLst>
      <p:ext uri="{BB962C8B-B14F-4D97-AF65-F5344CB8AC3E}">
        <p14:creationId xmlns:p14="http://schemas.microsoft.com/office/powerpoint/2010/main" val="3385604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Don’ts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 defTabSz="914400">
              <a:lnSpc>
                <a:spcPct val="200000"/>
              </a:lnSpc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Do not show subproject or WP structures</a:t>
            </a:r>
          </a:p>
          <a:p>
            <a:pPr marL="457200" indent="-457200" defTabSz="914400">
              <a:lnSpc>
                <a:spcPct val="200000"/>
              </a:lnSpc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Do not present a series of bullet points. Tell a story instead</a:t>
            </a:r>
          </a:p>
          <a:p>
            <a:pPr marL="457200" indent="-457200" defTabSz="914400">
              <a:lnSpc>
                <a:spcPct val="200000"/>
              </a:lnSpc>
              <a:buFont typeface="+mj-lt"/>
              <a:buAutoNum type="arabicPeriod"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Capture the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</a:rPr>
              <a:t>essentials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, d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 not pitch longer than 5 minutes (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incl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Q&amp;A)</a:t>
            </a:r>
          </a:p>
          <a:p>
            <a:pPr marL="457200" indent="-457200" defTabSz="914400">
              <a:lnSpc>
                <a:spcPct val="200000"/>
              </a:lnSpc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Do not end with a generic "Q&amp;A" slide. End with your most important slide, something that you want on screen while you’re answering questions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3F4B12-7DF0-4AB2-B463-02D824E66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Project idea name</a:t>
            </a:r>
          </a:p>
        </p:txBody>
      </p:sp>
    </p:spTree>
    <p:extLst>
      <p:ext uri="{BB962C8B-B14F-4D97-AF65-F5344CB8AC3E}">
        <p14:creationId xmlns:p14="http://schemas.microsoft.com/office/powerpoint/2010/main" val="1005666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itch Template" id="{0C7F2839-5426-4952-8BB5-F78D8E6EADBB}" vid="{81A0657B-67EE-4A6C-927C-3A7CF060C4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Pitch Template(1)</Template>
  <TotalTime>0</TotalTime>
  <Words>301</Words>
  <Application>Microsoft Office PowerPoint</Application>
  <PresentationFormat>Grand écran</PresentationFormat>
  <Paragraphs>40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Office-thema</vt:lpstr>
      <vt:lpstr>Project idea name</vt:lpstr>
      <vt:lpstr>Project idea name</vt:lpstr>
      <vt:lpstr>Project idea name</vt:lpstr>
      <vt:lpstr>Project idea name</vt:lpstr>
      <vt:lpstr>Project idea name</vt:lpstr>
      <vt:lpstr>Project idea name</vt:lpstr>
      <vt:lpstr>Do’s</vt:lpstr>
      <vt:lpstr>Don’ts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idea name</dc:title>
  <dc:creator>Maud Vazquez</dc:creator>
  <cp:lastModifiedBy>Maud Vazquez</cp:lastModifiedBy>
  <cp:revision>1</cp:revision>
  <dcterms:created xsi:type="dcterms:W3CDTF">2023-03-15T14:22:35Z</dcterms:created>
  <dcterms:modified xsi:type="dcterms:W3CDTF">2023-03-15T14:22:49Z</dcterms:modified>
</cp:coreProperties>
</file>